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Montaser Arabic" panose="020B0604020202020204" charset="-78"/>
      <p:regular r:id="rId15"/>
    </p:embeddedFont>
    <p:embeddedFont>
      <p:font typeface="Montaser Arabic Bold" panose="020B0604020202020204" charset="-78"/>
      <p:regular r:id="rId16"/>
    </p:embeddedFont>
    <p:embeddedFont>
      <p:font typeface="Montserrat" panose="00000800000000000000" pitchFamily="50" charset="0"/>
      <p:regular r:id="rId17"/>
      <p:bold r:id="rId18"/>
    </p:embeddedFont>
    <p:embeddedFont>
      <p:font typeface="Montserrat Bold" panose="020B0604020202020204" charset="0"/>
      <p:regular r:id="rId19"/>
    </p:embeddedFont>
    <p:embeddedFont>
      <p:font typeface="Poppins" panose="00000800000000000000" pitchFamily="2" charset="0"/>
      <p:bold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4" d="100"/>
          <a:sy n="44" d="100"/>
        </p:scale>
        <p:origin x="1373" y="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7.png"/><Relationship Id="rId21" Type="http://schemas.openxmlformats.org/officeDocument/2006/relationships/image" Target="../media/image62.svg"/><Relationship Id="rId42" Type="http://schemas.openxmlformats.org/officeDocument/2006/relationships/image" Target="../media/image83.png"/><Relationship Id="rId47" Type="http://schemas.openxmlformats.org/officeDocument/2006/relationships/image" Target="../media/image88.svg"/><Relationship Id="rId63" Type="http://schemas.openxmlformats.org/officeDocument/2006/relationships/image" Target="../media/image104.svg"/><Relationship Id="rId68" Type="http://schemas.openxmlformats.org/officeDocument/2006/relationships/image" Target="../media/image109.png"/><Relationship Id="rId84" Type="http://schemas.openxmlformats.org/officeDocument/2006/relationships/image" Target="../media/image125.png"/><Relationship Id="rId89" Type="http://schemas.openxmlformats.org/officeDocument/2006/relationships/image" Target="../media/image130.svg"/><Relationship Id="rId16" Type="http://schemas.openxmlformats.org/officeDocument/2006/relationships/image" Target="../media/image57.png"/><Relationship Id="rId107" Type="http://schemas.openxmlformats.org/officeDocument/2006/relationships/image" Target="../media/image148.svg"/><Relationship Id="rId11" Type="http://schemas.openxmlformats.org/officeDocument/2006/relationships/image" Target="../media/image52.svg"/><Relationship Id="rId32" Type="http://schemas.openxmlformats.org/officeDocument/2006/relationships/image" Target="../media/image73.png"/><Relationship Id="rId37" Type="http://schemas.openxmlformats.org/officeDocument/2006/relationships/image" Target="../media/image78.svg"/><Relationship Id="rId53" Type="http://schemas.openxmlformats.org/officeDocument/2006/relationships/image" Target="../media/image94.svg"/><Relationship Id="rId58" Type="http://schemas.openxmlformats.org/officeDocument/2006/relationships/image" Target="../media/image99.png"/><Relationship Id="rId74" Type="http://schemas.openxmlformats.org/officeDocument/2006/relationships/image" Target="../media/image115.png"/><Relationship Id="rId79" Type="http://schemas.openxmlformats.org/officeDocument/2006/relationships/image" Target="../media/image120.svg"/><Relationship Id="rId102" Type="http://schemas.openxmlformats.org/officeDocument/2006/relationships/image" Target="../media/image143.png"/><Relationship Id="rId5" Type="http://schemas.openxmlformats.org/officeDocument/2006/relationships/image" Target="../media/image46.svg"/><Relationship Id="rId90" Type="http://schemas.openxmlformats.org/officeDocument/2006/relationships/image" Target="../media/image131.png"/><Relationship Id="rId95" Type="http://schemas.openxmlformats.org/officeDocument/2006/relationships/image" Target="../media/image136.sv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43" Type="http://schemas.openxmlformats.org/officeDocument/2006/relationships/image" Target="../media/image84.svg"/><Relationship Id="rId48" Type="http://schemas.openxmlformats.org/officeDocument/2006/relationships/image" Target="../media/image89.png"/><Relationship Id="rId64" Type="http://schemas.openxmlformats.org/officeDocument/2006/relationships/image" Target="../media/image105.png"/><Relationship Id="rId69" Type="http://schemas.openxmlformats.org/officeDocument/2006/relationships/image" Target="../media/image110.svg"/><Relationship Id="rId80" Type="http://schemas.openxmlformats.org/officeDocument/2006/relationships/image" Target="../media/image121.png"/><Relationship Id="rId85" Type="http://schemas.openxmlformats.org/officeDocument/2006/relationships/image" Target="../media/image126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33" Type="http://schemas.openxmlformats.org/officeDocument/2006/relationships/image" Target="../media/image74.svg"/><Relationship Id="rId38" Type="http://schemas.openxmlformats.org/officeDocument/2006/relationships/image" Target="../media/image79.png"/><Relationship Id="rId59" Type="http://schemas.openxmlformats.org/officeDocument/2006/relationships/image" Target="../media/image100.svg"/><Relationship Id="rId103" Type="http://schemas.openxmlformats.org/officeDocument/2006/relationships/image" Target="../media/image144.svg"/><Relationship Id="rId108" Type="http://schemas.openxmlformats.org/officeDocument/2006/relationships/image" Target="../media/image149.png"/><Relationship Id="rId54" Type="http://schemas.openxmlformats.org/officeDocument/2006/relationships/image" Target="../media/image95.png"/><Relationship Id="rId70" Type="http://schemas.openxmlformats.org/officeDocument/2006/relationships/image" Target="../media/image111.png"/><Relationship Id="rId75" Type="http://schemas.openxmlformats.org/officeDocument/2006/relationships/image" Target="../media/image116.svg"/><Relationship Id="rId91" Type="http://schemas.openxmlformats.org/officeDocument/2006/relationships/image" Target="../media/image132.svg"/><Relationship Id="rId96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svg"/><Relationship Id="rId57" Type="http://schemas.openxmlformats.org/officeDocument/2006/relationships/image" Target="../media/image98.svg"/><Relationship Id="rId106" Type="http://schemas.openxmlformats.org/officeDocument/2006/relationships/image" Target="../media/image147.png"/><Relationship Id="rId10" Type="http://schemas.openxmlformats.org/officeDocument/2006/relationships/image" Target="../media/image51.png"/><Relationship Id="rId31" Type="http://schemas.openxmlformats.org/officeDocument/2006/relationships/image" Target="../media/image72.svg"/><Relationship Id="rId44" Type="http://schemas.openxmlformats.org/officeDocument/2006/relationships/image" Target="../media/image85.png"/><Relationship Id="rId52" Type="http://schemas.openxmlformats.org/officeDocument/2006/relationships/image" Target="../media/image93.png"/><Relationship Id="rId60" Type="http://schemas.openxmlformats.org/officeDocument/2006/relationships/image" Target="../media/image101.png"/><Relationship Id="rId65" Type="http://schemas.openxmlformats.org/officeDocument/2006/relationships/image" Target="../media/image106.svg"/><Relationship Id="rId73" Type="http://schemas.openxmlformats.org/officeDocument/2006/relationships/image" Target="../media/image114.svg"/><Relationship Id="rId78" Type="http://schemas.openxmlformats.org/officeDocument/2006/relationships/image" Target="../media/image119.png"/><Relationship Id="rId81" Type="http://schemas.openxmlformats.org/officeDocument/2006/relationships/image" Target="../media/image122.svg"/><Relationship Id="rId86" Type="http://schemas.openxmlformats.org/officeDocument/2006/relationships/image" Target="../media/image127.png"/><Relationship Id="rId94" Type="http://schemas.openxmlformats.org/officeDocument/2006/relationships/image" Target="../media/image135.png"/><Relationship Id="rId99" Type="http://schemas.openxmlformats.org/officeDocument/2006/relationships/image" Target="../media/image140.svg"/><Relationship Id="rId101" Type="http://schemas.openxmlformats.org/officeDocument/2006/relationships/image" Target="../media/image142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9" Type="http://schemas.openxmlformats.org/officeDocument/2006/relationships/image" Target="../media/image80.svg"/><Relationship Id="rId109" Type="http://schemas.openxmlformats.org/officeDocument/2006/relationships/image" Target="../media/image150.svg"/><Relationship Id="rId34" Type="http://schemas.openxmlformats.org/officeDocument/2006/relationships/image" Target="../media/image75.png"/><Relationship Id="rId50" Type="http://schemas.openxmlformats.org/officeDocument/2006/relationships/image" Target="../media/image91.png"/><Relationship Id="rId55" Type="http://schemas.openxmlformats.org/officeDocument/2006/relationships/image" Target="../media/image96.svg"/><Relationship Id="rId76" Type="http://schemas.openxmlformats.org/officeDocument/2006/relationships/image" Target="../media/image117.png"/><Relationship Id="rId97" Type="http://schemas.openxmlformats.org/officeDocument/2006/relationships/image" Target="../media/image138.svg"/><Relationship Id="rId104" Type="http://schemas.openxmlformats.org/officeDocument/2006/relationships/image" Target="../media/image145.png"/><Relationship Id="rId7" Type="http://schemas.openxmlformats.org/officeDocument/2006/relationships/image" Target="../media/image48.svg"/><Relationship Id="rId71" Type="http://schemas.openxmlformats.org/officeDocument/2006/relationships/image" Target="../media/image112.svg"/><Relationship Id="rId92" Type="http://schemas.openxmlformats.org/officeDocument/2006/relationships/image" Target="../media/image133.png"/><Relationship Id="rId2" Type="http://schemas.openxmlformats.org/officeDocument/2006/relationships/image" Target="../media/image43.png"/><Relationship Id="rId29" Type="http://schemas.openxmlformats.org/officeDocument/2006/relationships/image" Target="../media/image70.svg"/><Relationship Id="rId24" Type="http://schemas.openxmlformats.org/officeDocument/2006/relationships/image" Target="../media/image65.png"/><Relationship Id="rId40" Type="http://schemas.openxmlformats.org/officeDocument/2006/relationships/image" Target="../media/image81.png"/><Relationship Id="rId45" Type="http://schemas.openxmlformats.org/officeDocument/2006/relationships/image" Target="../media/image86.svg"/><Relationship Id="rId66" Type="http://schemas.openxmlformats.org/officeDocument/2006/relationships/image" Target="../media/image107.png"/><Relationship Id="rId87" Type="http://schemas.openxmlformats.org/officeDocument/2006/relationships/image" Target="../media/image128.svg"/><Relationship Id="rId61" Type="http://schemas.openxmlformats.org/officeDocument/2006/relationships/image" Target="../media/image102.svg"/><Relationship Id="rId82" Type="http://schemas.openxmlformats.org/officeDocument/2006/relationships/image" Target="../media/image123.png"/><Relationship Id="rId19" Type="http://schemas.openxmlformats.org/officeDocument/2006/relationships/image" Target="../media/image60.svg"/><Relationship Id="rId14" Type="http://schemas.openxmlformats.org/officeDocument/2006/relationships/image" Target="../media/image55.png"/><Relationship Id="rId30" Type="http://schemas.openxmlformats.org/officeDocument/2006/relationships/image" Target="../media/image71.png"/><Relationship Id="rId35" Type="http://schemas.openxmlformats.org/officeDocument/2006/relationships/image" Target="../media/image76.svg"/><Relationship Id="rId56" Type="http://schemas.openxmlformats.org/officeDocument/2006/relationships/image" Target="../media/image97.png"/><Relationship Id="rId77" Type="http://schemas.openxmlformats.org/officeDocument/2006/relationships/image" Target="../media/image118.svg"/><Relationship Id="rId100" Type="http://schemas.openxmlformats.org/officeDocument/2006/relationships/image" Target="../media/image141.png"/><Relationship Id="rId105" Type="http://schemas.openxmlformats.org/officeDocument/2006/relationships/image" Target="../media/image146.svg"/><Relationship Id="rId8" Type="http://schemas.openxmlformats.org/officeDocument/2006/relationships/image" Target="../media/image49.png"/><Relationship Id="rId51" Type="http://schemas.openxmlformats.org/officeDocument/2006/relationships/image" Target="../media/image92.svg"/><Relationship Id="rId72" Type="http://schemas.openxmlformats.org/officeDocument/2006/relationships/image" Target="../media/image113.png"/><Relationship Id="rId93" Type="http://schemas.openxmlformats.org/officeDocument/2006/relationships/image" Target="../media/image134.svg"/><Relationship Id="rId98" Type="http://schemas.openxmlformats.org/officeDocument/2006/relationships/image" Target="../media/image139.png"/><Relationship Id="rId3" Type="http://schemas.openxmlformats.org/officeDocument/2006/relationships/image" Target="../media/image44.svg"/><Relationship Id="rId25" Type="http://schemas.openxmlformats.org/officeDocument/2006/relationships/image" Target="../media/image66.svg"/><Relationship Id="rId46" Type="http://schemas.openxmlformats.org/officeDocument/2006/relationships/image" Target="../media/image87.png"/><Relationship Id="rId67" Type="http://schemas.openxmlformats.org/officeDocument/2006/relationships/image" Target="../media/image108.svg"/><Relationship Id="rId20" Type="http://schemas.openxmlformats.org/officeDocument/2006/relationships/image" Target="../media/image61.png"/><Relationship Id="rId41" Type="http://schemas.openxmlformats.org/officeDocument/2006/relationships/image" Target="../media/image82.svg"/><Relationship Id="rId62" Type="http://schemas.openxmlformats.org/officeDocument/2006/relationships/image" Target="../media/image103.png"/><Relationship Id="rId83" Type="http://schemas.openxmlformats.org/officeDocument/2006/relationships/image" Target="../media/image124.svg"/><Relationship Id="rId88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 rot="-2700000">
            <a:off x="10144184" y="-6484971"/>
            <a:ext cx="7864532" cy="15138644"/>
            <a:chOff x="0" y="0"/>
            <a:chExt cx="2071317" cy="3987133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71317" cy="3987133"/>
            </a:xfrm>
            <a:custGeom>
              <a:avLst/>
              <a:gdLst/>
              <a:ahLst/>
              <a:cxnLst/>
              <a:rect l="l" t="t" r="r" b="b"/>
              <a:pathLst>
                <a:path w="2071317" h="3987133">
                  <a:moveTo>
                    <a:pt x="0" y="0"/>
                  </a:moveTo>
                  <a:lnTo>
                    <a:pt x="2071317" y="0"/>
                  </a:lnTo>
                  <a:lnTo>
                    <a:pt x="2071317" y="3987133"/>
                  </a:lnTo>
                  <a:lnTo>
                    <a:pt x="0" y="3987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071317" cy="4025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6774782" y="6226984"/>
            <a:ext cx="11821212" cy="5007895"/>
          </a:xfrm>
          <a:custGeom>
            <a:avLst/>
            <a:gdLst/>
            <a:ahLst/>
            <a:cxnLst/>
            <a:rect l="l" t="t" r="r" b="b"/>
            <a:pathLst>
              <a:path w="11821212" h="5007895">
                <a:moveTo>
                  <a:pt x="11821212" y="0"/>
                </a:moveTo>
                <a:lnTo>
                  <a:pt x="0" y="0"/>
                </a:lnTo>
                <a:lnTo>
                  <a:pt x="0" y="5007895"/>
                </a:lnTo>
                <a:lnTo>
                  <a:pt x="11821212" y="5007895"/>
                </a:lnTo>
                <a:lnTo>
                  <a:pt x="118212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grpSp>
        <p:nvGrpSpPr>
          <p:cNvPr id="15" name="Group 15"/>
          <p:cNvGrpSpPr>
            <a:grpSpLocks noGrp="1" noUngrp="1" noRot="1" noMove="1" noResize="1"/>
          </p:cNvGrpSpPr>
          <p:nvPr/>
        </p:nvGrpSpPr>
        <p:grpSpPr>
          <a:xfrm rot="-2700000">
            <a:off x="-5458679" y="4764810"/>
            <a:ext cx="7864532" cy="15138644"/>
            <a:chOff x="0" y="0"/>
            <a:chExt cx="2071317" cy="3987133"/>
          </a:xfrm>
        </p:grpSpPr>
        <p:sp>
          <p:nvSpPr>
            <p:cNvPr id="16" name="Freeform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71317" cy="3987133"/>
            </a:xfrm>
            <a:custGeom>
              <a:avLst/>
              <a:gdLst/>
              <a:ahLst/>
              <a:cxnLst/>
              <a:rect l="l" t="t" r="r" b="b"/>
              <a:pathLst>
                <a:path w="2071317" h="3987133">
                  <a:moveTo>
                    <a:pt x="0" y="0"/>
                  </a:moveTo>
                  <a:lnTo>
                    <a:pt x="2071317" y="0"/>
                  </a:lnTo>
                  <a:lnTo>
                    <a:pt x="2071317" y="3987133"/>
                  </a:lnTo>
                  <a:lnTo>
                    <a:pt x="0" y="3987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7" name="TextBox 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071317" cy="4025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Imagen 2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CACB75-BD30-5132-F89E-F98808BEE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74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0411" y="41052"/>
            <a:ext cx="28057905" cy="9097159"/>
            <a:chOff x="0" y="0"/>
            <a:chExt cx="2154348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4348" cy="698500"/>
            </a:xfrm>
            <a:custGeom>
              <a:avLst/>
              <a:gdLst/>
              <a:ahLst/>
              <a:cxnLst/>
              <a:rect l="l" t="t" r="r" b="b"/>
              <a:pathLst>
                <a:path w="2154348" h="698500">
                  <a:moveTo>
                    <a:pt x="2154348" y="349250"/>
                  </a:moveTo>
                  <a:lnTo>
                    <a:pt x="195114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951148" y="0"/>
                  </a:lnTo>
                  <a:lnTo>
                    <a:pt x="2154348" y="349250"/>
                  </a:lnTo>
                  <a:close/>
                </a:path>
              </a:pathLst>
            </a:custGeom>
            <a:solidFill>
              <a:srgbClr val="AEEA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150411" y="-291739"/>
            <a:ext cx="28057905" cy="9097159"/>
            <a:chOff x="0" y="0"/>
            <a:chExt cx="2154348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4348" cy="698500"/>
            </a:xfrm>
            <a:custGeom>
              <a:avLst/>
              <a:gdLst/>
              <a:ahLst/>
              <a:cxnLst/>
              <a:rect l="l" t="t" r="r" b="b"/>
              <a:pathLst>
                <a:path w="2154348" h="698500">
                  <a:moveTo>
                    <a:pt x="2154348" y="349250"/>
                  </a:moveTo>
                  <a:lnTo>
                    <a:pt x="195114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951148" y="0"/>
                  </a:lnTo>
                  <a:lnTo>
                    <a:pt x="2154348" y="349250"/>
                  </a:lnTo>
                  <a:close/>
                </a:path>
              </a:pathLst>
            </a:custGeom>
            <a:blipFill>
              <a:blip r:embed="rId2"/>
              <a:stretch>
                <a:fillRect t="-52840" b="-52840"/>
              </a:stretch>
            </a:blip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68068" y="-683741"/>
            <a:ext cx="15618751" cy="4940582"/>
            <a:chOff x="0" y="0"/>
            <a:chExt cx="1871574" cy="5920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1574" cy="592023"/>
            </a:xfrm>
            <a:custGeom>
              <a:avLst/>
              <a:gdLst/>
              <a:ahLst/>
              <a:cxnLst/>
              <a:rect l="l" t="t" r="r" b="b"/>
              <a:pathLst>
                <a:path w="1871574" h="592023">
                  <a:moveTo>
                    <a:pt x="1871574" y="296012"/>
                  </a:moveTo>
                  <a:lnTo>
                    <a:pt x="1668374" y="592023"/>
                  </a:lnTo>
                  <a:lnTo>
                    <a:pt x="203200" y="592023"/>
                  </a:lnTo>
                  <a:lnTo>
                    <a:pt x="0" y="296012"/>
                  </a:lnTo>
                  <a:lnTo>
                    <a:pt x="203200" y="0"/>
                  </a:lnTo>
                  <a:lnTo>
                    <a:pt x="1668374" y="0"/>
                  </a:lnTo>
                  <a:lnTo>
                    <a:pt x="1871574" y="296012"/>
                  </a:lnTo>
                  <a:close/>
                </a:path>
              </a:pathLst>
            </a:custGeom>
            <a:solidFill>
              <a:srgbClr val="095D40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855610"/>
            <a:ext cx="5641459" cy="3608787"/>
            <a:chOff x="0" y="0"/>
            <a:chExt cx="1485816" cy="9504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5816" cy="950462"/>
            </a:xfrm>
            <a:custGeom>
              <a:avLst/>
              <a:gdLst/>
              <a:ahLst/>
              <a:cxnLst/>
              <a:rect l="l" t="t" r="r" b="b"/>
              <a:pathLst>
                <a:path w="1485816" h="950462">
                  <a:moveTo>
                    <a:pt x="0" y="0"/>
                  </a:moveTo>
                  <a:lnTo>
                    <a:pt x="1485816" y="0"/>
                  </a:lnTo>
                  <a:lnTo>
                    <a:pt x="1485816" y="950462"/>
                  </a:lnTo>
                  <a:lnTo>
                    <a:pt x="0" y="950462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85816" cy="988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8550122"/>
            <a:ext cx="5641459" cy="66675"/>
            <a:chOff x="0" y="0"/>
            <a:chExt cx="1485816" cy="17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5816" cy="17560"/>
            </a:xfrm>
            <a:custGeom>
              <a:avLst/>
              <a:gdLst/>
              <a:ahLst/>
              <a:cxnLst/>
              <a:rect l="l" t="t" r="r" b="b"/>
              <a:pathLst>
                <a:path w="1485816" h="17560">
                  <a:moveTo>
                    <a:pt x="0" y="0"/>
                  </a:moveTo>
                  <a:lnTo>
                    <a:pt x="1485816" y="0"/>
                  </a:lnTo>
                  <a:lnTo>
                    <a:pt x="1485816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85816" cy="55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40586" y="4855610"/>
            <a:ext cx="5641459" cy="3608787"/>
            <a:chOff x="0" y="0"/>
            <a:chExt cx="1485816" cy="9504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5816" cy="950462"/>
            </a:xfrm>
            <a:custGeom>
              <a:avLst/>
              <a:gdLst/>
              <a:ahLst/>
              <a:cxnLst/>
              <a:rect l="l" t="t" r="r" b="b"/>
              <a:pathLst>
                <a:path w="1485816" h="950462">
                  <a:moveTo>
                    <a:pt x="0" y="0"/>
                  </a:moveTo>
                  <a:lnTo>
                    <a:pt x="1485816" y="0"/>
                  </a:lnTo>
                  <a:lnTo>
                    <a:pt x="1485816" y="950462"/>
                  </a:lnTo>
                  <a:lnTo>
                    <a:pt x="0" y="950462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85816" cy="988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40586" y="8550122"/>
            <a:ext cx="5641459" cy="66675"/>
            <a:chOff x="0" y="0"/>
            <a:chExt cx="1485816" cy="175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85816" cy="17560"/>
            </a:xfrm>
            <a:custGeom>
              <a:avLst/>
              <a:gdLst/>
              <a:ahLst/>
              <a:cxnLst/>
              <a:rect l="l" t="t" r="r" b="b"/>
              <a:pathLst>
                <a:path w="1485816" h="17560">
                  <a:moveTo>
                    <a:pt x="0" y="0"/>
                  </a:moveTo>
                  <a:lnTo>
                    <a:pt x="1485816" y="0"/>
                  </a:lnTo>
                  <a:lnTo>
                    <a:pt x="1485816" y="17560"/>
                  </a:lnTo>
                  <a:lnTo>
                    <a:pt x="0" y="17560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85816" cy="55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125543"/>
            <a:ext cx="10303877" cy="119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53"/>
              </a:lnSpc>
              <a:spcBef>
                <a:spcPct val="0"/>
              </a:spcBef>
            </a:pPr>
            <a:r>
              <a:rPr lang="en-US" sz="6966" b="1" u="none" strike="noStrik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Estructura de Capital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1440" y="4934277"/>
            <a:ext cx="1894169" cy="104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5"/>
              </a:lnSpc>
            </a:pPr>
            <a:r>
              <a:rPr lang="en-US" sz="6089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35M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4673" y="6574278"/>
            <a:ext cx="5109514" cy="156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3"/>
              </a:lnSpc>
              <a:spcBef>
                <a:spcPct val="0"/>
              </a:spcBef>
            </a:pPr>
            <a:r>
              <a:rPr lang="en-US" sz="1904" u="none" strike="noStrike" spc="5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1440" y="5954845"/>
            <a:ext cx="3670375" cy="49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91"/>
              </a:lnSpc>
              <a:spcBef>
                <a:spcPct val="0"/>
              </a:spcBef>
            </a:pPr>
            <a:r>
              <a:rPr lang="en-US" sz="2600" b="1" spc="7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Ingresos por venta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03326" y="4934277"/>
            <a:ext cx="1894169" cy="104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5"/>
              </a:lnSpc>
            </a:pPr>
            <a:r>
              <a:rPr lang="en-US" sz="6089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06559" y="6574278"/>
            <a:ext cx="5109514" cy="156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3"/>
              </a:lnSpc>
              <a:spcBef>
                <a:spcPct val="0"/>
              </a:spcBef>
            </a:pPr>
            <a:r>
              <a:rPr lang="en-US" sz="1904" u="none" strike="noStrike" spc="5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03326" y="5954845"/>
            <a:ext cx="3670375" cy="49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91"/>
              </a:lnSpc>
              <a:spcBef>
                <a:spcPct val="0"/>
              </a:spcBef>
            </a:pPr>
            <a:r>
              <a:rPr lang="en-US" sz="2600" b="1" spc="7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Ingresos marketing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4673" y="2356551"/>
            <a:ext cx="9095575" cy="142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5"/>
              </a:lnSpc>
              <a:spcBef>
                <a:spcPct val="0"/>
              </a:spcBef>
            </a:pPr>
            <a:r>
              <a:rPr lang="en-US" sz="2324" u="none" strike="noStrike" spc="6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4888" y="1549475"/>
            <a:ext cx="8732444" cy="9714903"/>
            <a:chOff x="0" y="0"/>
            <a:chExt cx="2299903" cy="2558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9903" cy="2558658"/>
            </a:xfrm>
            <a:custGeom>
              <a:avLst/>
              <a:gdLst/>
              <a:ahLst/>
              <a:cxnLst/>
              <a:rect l="l" t="t" r="r" b="b"/>
              <a:pathLst>
                <a:path w="2299903" h="2558658">
                  <a:moveTo>
                    <a:pt x="0" y="0"/>
                  </a:moveTo>
                  <a:lnTo>
                    <a:pt x="2299903" y="0"/>
                  </a:lnTo>
                  <a:lnTo>
                    <a:pt x="2299903" y="2558658"/>
                  </a:lnTo>
                  <a:lnTo>
                    <a:pt x="0" y="2558658"/>
                  </a:lnTo>
                  <a:close/>
                </a:path>
              </a:pathLst>
            </a:custGeom>
            <a:solidFill>
              <a:srgbClr val="095D4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9903" cy="259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-433930"/>
            <a:ext cx="8017556" cy="5577430"/>
            <a:chOff x="0" y="0"/>
            <a:chExt cx="3505200" cy="243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5200" cy="2438400"/>
            </a:xfrm>
            <a:custGeom>
              <a:avLst/>
              <a:gdLst/>
              <a:ahLst/>
              <a:cxnLst/>
              <a:rect l="l" t="t" r="r" b="b"/>
              <a:pathLst>
                <a:path w="3505200" h="2438400">
                  <a:moveTo>
                    <a:pt x="0" y="0"/>
                  </a:moveTo>
                  <a:lnTo>
                    <a:pt x="0" y="2438400"/>
                  </a:lnTo>
                  <a:lnTo>
                    <a:pt x="3505200" y="1892300"/>
                  </a:lnTo>
                  <a:lnTo>
                    <a:pt x="3505200" y="0"/>
                  </a:lnTo>
                  <a:close/>
                </a:path>
              </a:pathLst>
            </a:custGeom>
            <a:blipFill>
              <a:blip r:embed="rId2"/>
              <a:stretch>
                <a:fillRect l="-2173" r="-2173"/>
              </a:stretch>
            </a:blip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291067" y="5708258"/>
            <a:ext cx="4840281" cy="4159617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EEA00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420014" y="6610762"/>
            <a:ext cx="8555608" cy="7352476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95D40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83514" y="5143500"/>
            <a:ext cx="4612220" cy="619480"/>
            <a:chOff x="0" y="0"/>
            <a:chExt cx="1214741" cy="1631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4741" cy="163155"/>
            </a:xfrm>
            <a:custGeom>
              <a:avLst/>
              <a:gdLst/>
              <a:ahLst/>
              <a:cxnLst/>
              <a:rect l="l" t="t" r="r" b="b"/>
              <a:pathLst>
                <a:path w="1214741" h="163155">
                  <a:moveTo>
                    <a:pt x="81578" y="0"/>
                  </a:moveTo>
                  <a:lnTo>
                    <a:pt x="1133163" y="0"/>
                  </a:lnTo>
                  <a:cubicBezTo>
                    <a:pt x="1178217" y="0"/>
                    <a:pt x="1214741" y="36524"/>
                    <a:pt x="1214741" y="81578"/>
                  </a:cubicBezTo>
                  <a:lnTo>
                    <a:pt x="1214741" y="81578"/>
                  </a:lnTo>
                  <a:cubicBezTo>
                    <a:pt x="1214741" y="103213"/>
                    <a:pt x="1206146" y="123963"/>
                    <a:pt x="1190847" y="139262"/>
                  </a:cubicBezTo>
                  <a:cubicBezTo>
                    <a:pt x="1175549" y="154560"/>
                    <a:pt x="1154799" y="163155"/>
                    <a:pt x="1133163" y="163155"/>
                  </a:cubicBezTo>
                  <a:lnTo>
                    <a:pt x="81578" y="163155"/>
                  </a:lnTo>
                  <a:cubicBezTo>
                    <a:pt x="36524" y="163155"/>
                    <a:pt x="0" y="126632"/>
                    <a:pt x="0" y="81578"/>
                  </a:cubicBezTo>
                  <a:lnTo>
                    <a:pt x="0" y="81578"/>
                  </a:lnTo>
                  <a:cubicBezTo>
                    <a:pt x="0" y="36524"/>
                    <a:pt x="36524" y="0"/>
                    <a:pt x="815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14741" cy="210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541"/>
                </a:lnSpc>
                <a:spcBef>
                  <a:spcPct val="0"/>
                </a:spcBef>
              </a:pPr>
              <a:r>
                <a:rPr lang="en-US" sz="252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Identificación de riesgos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625956" y="1733644"/>
            <a:ext cx="8419795" cy="217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9"/>
              </a:lnSpc>
              <a:spcBef>
                <a:spcPct val="0"/>
              </a:spcBef>
            </a:pPr>
            <a:r>
              <a:rPr lang="en-US" sz="6235" b="1" u="none" strike="noStrike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Conclusiones</a:t>
            </a:r>
            <a:r>
              <a:rPr lang="en-US" sz="6235" b="1" u="none" strike="noStrike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y </a:t>
            </a:r>
            <a:r>
              <a:rPr lang="en-US" sz="6235" b="1" u="none" strike="noStrike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Recomendaciones</a:t>
            </a:r>
            <a:r>
              <a:rPr lang="en-US" sz="6235" b="1" u="none" strike="noStrike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42656" y="5923283"/>
            <a:ext cx="5093935" cy="222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2"/>
              </a:lnSpc>
              <a:spcBef>
                <a:spcPct val="0"/>
              </a:spcBef>
            </a:pPr>
            <a:r>
              <a:rPr lang="en-US" sz="2176" u="none" strike="noStrike" spc="6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039379" y="5143500"/>
            <a:ext cx="4612220" cy="619480"/>
            <a:chOff x="0" y="0"/>
            <a:chExt cx="1214741" cy="1631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4741" cy="163155"/>
            </a:xfrm>
            <a:custGeom>
              <a:avLst/>
              <a:gdLst/>
              <a:ahLst/>
              <a:cxnLst/>
              <a:rect l="l" t="t" r="r" b="b"/>
              <a:pathLst>
                <a:path w="1214741" h="163155">
                  <a:moveTo>
                    <a:pt x="81578" y="0"/>
                  </a:moveTo>
                  <a:lnTo>
                    <a:pt x="1133163" y="0"/>
                  </a:lnTo>
                  <a:cubicBezTo>
                    <a:pt x="1178217" y="0"/>
                    <a:pt x="1214741" y="36524"/>
                    <a:pt x="1214741" y="81578"/>
                  </a:cubicBezTo>
                  <a:lnTo>
                    <a:pt x="1214741" y="81578"/>
                  </a:lnTo>
                  <a:cubicBezTo>
                    <a:pt x="1214741" y="103213"/>
                    <a:pt x="1206146" y="123963"/>
                    <a:pt x="1190847" y="139262"/>
                  </a:cubicBezTo>
                  <a:cubicBezTo>
                    <a:pt x="1175549" y="154560"/>
                    <a:pt x="1154799" y="163155"/>
                    <a:pt x="1133163" y="163155"/>
                  </a:cubicBezTo>
                  <a:lnTo>
                    <a:pt x="81578" y="163155"/>
                  </a:lnTo>
                  <a:cubicBezTo>
                    <a:pt x="36524" y="163155"/>
                    <a:pt x="0" y="126632"/>
                    <a:pt x="0" y="81578"/>
                  </a:cubicBezTo>
                  <a:lnTo>
                    <a:pt x="0" y="81578"/>
                  </a:lnTo>
                  <a:cubicBezTo>
                    <a:pt x="0" y="36524"/>
                    <a:pt x="36524" y="0"/>
                    <a:pt x="815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95D40"/>
              </a:solidFill>
              <a:prstDash val="solid"/>
              <a:round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214741" cy="210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541"/>
                </a:lnSpc>
                <a:spcBef>
                  <a:spcPct val="0"/>
                </a:spcBef>
              </a:pPr>
              <a:r>
                <a:rPr lang="en-US" sz="2529" b="1">
                  <a:solidFill>
                    <a:srgbClr val="3B3A3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Rentabilidad anual 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798521" y="5923283"/>
            <a:ext cx="5093935" cy="219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2"/>
              </a:lnSpc>
              <a:spcBef>
                <a:spcPct val="0"/>
              </a:spcBef>
            </a:pPr>
            <a:r>
              <a:rPr lang="en-US" sz="2176" u="none" strike="noStrike" spc="6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D1D6F08-A270-31CF-9C39-B797C3C78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599" y="0"/>
            <a:ext cx="2331651" cy="23316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705181">
            <a:off x="11739826" y="-799267"/>
            <a:ext cx="7908103" cy="16314940"/>
            <a:chOff x="0" y="0"/>
            <a:chExt cx="2082792" cy="4296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2792" cy="4296939"/>
            </a:xfrm>
            <a:custGeom>
              <a:avLst/>
              <a:gdLst/>
              <a:ahLst/>
              <a:cxnLst/>
              <a:rect l="l" t="t" r="r" b="b"/>
              <a:pathLst>
                <a:path w="2082792" h="4296939">
                  <a:moveTo>
                    <a:pt x="0" y="0"/>
                  </a:moveTo>
                  <a:lnTo>
                    <a:pt x="2082792" y="0"/>
                  </a:lnTo>
                  <a:lnTo>
                    <a:pt x="2082792" y="4296939"/>
                  </a:lnTo>
                  <a:lnTo>
                    <a:pt x="0" y="429693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2792" cy="4335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7621" y="4430548"/>
            <a:ext cx="6135998" cy="3538221"/>
            <a:chOff x="0" y="0"/>
            <a:chExt cx="1616065" cy="9318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6065" cy="931877"/>
            </a:xfrm>
            <a:custGeom>
              <a:avLst/>
              <a:gdLst/>
              <a:ahLst/>
              <a:cxnLst/>
              <a:rect l="l" t="t" r="r" b="b"/>
              <a:pathLst>
                <a:path w="1616065" h="931877">
                  <a:moveTo>
                    <a:pt x="0" y="0"/>
                  </a:moveTo>
                  <a:lnTo>
                    <a:pt x="1616065" y="0"/>
                  </a:lnTo>
                  <a:lnTo>
                    <a:pt x="1616065" y="931877"/>
                  </a:lnTo>
                  <a:lnTo>
                    <a:pt x="0" y="931877"/>
                  </a:lnTo>
                  <a:close/>
                </a:path>
              </a:pathLst>
            </a:custGeom>
            <a:solidFill>
              <a:srgbClr val="F4F4F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16065" cy="969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2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77621" y="4430548"/>
            <a:ext cx="2676198" cy="3451754"/>
          </a:xfrm>
          <a:custGeom>
            <a:avLst/>
            <a:gdLst/>
            <a:ahLst/>
            <a:cxnLst/>
            <a:rect l="l" t="t" r="r" b="b"/>
            <a:pathLst>
              <a:path w="2676198" h="3451754">
                <a:moveTo>
                  <a:pt x="0" y="0"/>
                </a:moveTo>
                <a:lnTo>
                  <a:pt x="2676198" y="0"/>
                </a:lnTo>
                <a:lnTo>
                  <a:pt x="2676198" y="3451754"/>
                </a:lnTo>
                <a:lnTo>
                  <a:pt x="0" y="345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482" t="-23816" r="-32860" b="-63938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9" name="Group 9"/>
          <p:cNvGrpSpPr/>
          <p:nvPr/>
        </p:nvGrpSpPr>
        <p:grpSpPr>
          <a:xfrm>
            <a:off x="1477621" y="7912436"/>
            <a:ext cx="6135998" cy="132532"/>
            <a:chOff x="0" y="0"/>
            <a:chExt cx="1616065" cy="349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65" cy="34906"/>
            </a:xfrm>
            <a:custGeom>
              <a:avLst/>
              <a:gdLst/>
              <a:ahLst/>
              <a:cxnLst/>
              <a:rect l="l" t="t" r="r" b="b"/>
              <a:pathLst>
                <a:path w="1616065" h="34906">
                  <a:moveTo>
                    <a:pt x="0" y="0"/>
                  </a:moveTo>
                  <a:lnTo>
                    <a:pt x="1616065" y="0"/>
                  </a:lnTo>
                  <a:lnTo>
                    <a:pt x="1616065" y="34906"/>
                  </a:lnTo>
                  <a:lnTo>
                    <a:pt x="0" y="34906"/>
                  </a:lnTo>
                  <a:close/>
                </a:path>
              </a:pathLst>
            </a:custGeom>
            <a:solidFill>
              <a:srgbClr val="B0F54A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16065" cy="73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77621" y="1661643"/>
            <a:ext cx="8323332" cy="134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10"/>
              </a:lnSpc>
              <a:spcBef>
                <a:spcPct val="0"/>
              </a:spcBef>
            </a:pPr>
            <a:r>
              <a:rPr lang="en-US" sz="7864" b="1" u="none" strike="noStrike" dirty="0">
                <a:solidFill>
                  <a:srgbClr val="F4F4F4"/>
                </a:solidFill>
                <a:latin typeface="Poppins" panose="00000800000000000000" pitchFamily="2" charset="0"/>
                <a:ea typeface="Montaser Arabic Bold"/>
                <a:cs typeface="Poppins" panose="00000800000000000000" pitchFamily="2" charset="0"/>
                <a:sym typeface="Montaser Arabic Bold"/>
              </a:rPr>
              <a:t>Muchas Gracias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98417" y="4673231"/>
            <a:ext cx="2768630" cy="42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5"/>
              </a:lnSpc>
              <a:spcBef>
                <a:spcPct val="0"/>
              </a:spcBef>
            </a:pPr>
            <a:r>
              <a:rPr lang="en-US" sz="2518" b="1">
                <a:solidFill>
                  <a:srgbClr val="3B3A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David Ruiz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98417" y="5122839"/>
            <a:ext cx="2768630" cy="343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8"/>
              </a:lnSpc>
              <a:spcBef>
                <a:spcPct val="0"/>
              </a:spcBef>
            </a:pPr>
            <a:r>
              <a:rPr lang="en-US" sz="2034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Gerente Financiero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7621" y="2965987"/>
            <a:ext cx="7773431" cy="115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4"/>
              </a:lnSpc>
              <a:spcBef>
                <a:spcPct val="0"/>
              </a:spcBef>
            </a:pPr>
            <a:r>
              <a:rPr lang="en-US" sz="2839" b="1" spc="8" dirty="0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Si </a:t>
            </a:r>
            <a:r>
              <a:rPr lang="en-US" sz="2839" b="1" spc="8" dirty="0" err="1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tiene</a:t>
            </a:r>
            <a:r>
              <a:rPr lang="en-US" sz="2839" b="1" spc="8" dirty="0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 </a:t>
            </a:r>
            <a:r>
              <a:rPr lang="en-US" sz="2839" b="1" spc="8" dirty="0" err="1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dudas</a:t>
            </a:r>
            <a:r>
              <a:rPr lang="en-US" sz="2839" b="1" spc="8" dirty="0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, </a:t>
            </a:r>
            <a:r>
              <a:rPr lang="en-US" sz="2839" b="1" spc="8" dirty="0" err="1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póngase</a:t>
            </a:r>
            <a:r>
              <a:rPr lang="en-US" sz="2839" b="1" spc="8" dirty="0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 en </a:t>
            </a:r>
            <a:r>
              <a:rPr lang="en-US" sz="2839" b="1" spc="8" dirty="0" err="1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contacto</a:t>
            </a:r>
            <a:r>
              <a:rPr lang="en-US" sz="2839" b="1" spc="8" dirty="0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 con </a:t>
            </a:r>
            <a:r>
              <a:rPr lang="en-US" sz="2839" b="1" spc="8" dirty="0" err="1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nuestro</a:t>
            </a:r>
            <a:r>
              <a:rPr lang="en-US" sz="2839" b="1" spc="8" dirty="0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 </a:t>
            </a:r>
            <a:r>
              <a:rPr lang="en-US" sz="2839" b="1" spc="8" dirty="0" err="1">
                <a:solidFill>
                  <a:srgbClr val="F4F4F4"/>
                </a:solidFill>
                <a:latin typeface="Poppins" panose="00000800000000000000" pitchFamily="2" charset="0"/>
                <a:ea typeface="Montserrat Bold"/>
                <a:cs typeface="Poppins" panose="00000800000000000000" pitchFamily="2" charset="0"/>
                <a:sym typeface="Montserrat Bold"/>
              </a:rPr>
              <a:t>equipo</a:t>
            </a:r>
            <a:r>
              <a:rPr lang="en-US" sz="2839" b="1" spc="8" dirty="0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03692" y="6252154"/>
            <a:ext cx="3112451" cy="24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96"/>
              </a:lnSpc>
              <a:spcBef>
                <a:spcPct val="0"/>
              </a:spcBef>
            </a:pPr>
            <a:r>
              <a:rPr lang="en-US" sz="1426" u="none" strike="noStrike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hola@unsitiogenial.es</a:t>
            </a:r>
          </a:p>
        </p:txBody>
      </p:sp>
      <p:sp>
        <p:nvSpPr>
          <p:cNvPr id="19" name="Freeform 19"/>
          <p:cNvSpPr/>
          <p:nvPr/>
        </p:nvSpPr>
        <p:spPr>
          <a:xfrm>
            <a:off x="4395819" y="6149821"/>
            <a:ext cx="421822" cy="421822"/>
          </a:xfrm>
          <a:custGeom>
            <a:avLst/>
            <a:gdLst/>
            <a:ahLst/>
            <a:cxnLst/>
            <a:rect l="l" t="t" r="r" b="b"/>
            <a:pathLst>
              <a:path w="421822" h="421822">
                <a:moveTo>
                  <a:pt x="0" y="0"/>
                </a:moveTo>
                <a:lnTo>
                  <a:pt x="421822" y="0"/>
                </a:lnTo>
                <a:lnTo>
                  <a:pt x="421822" y="421821"/>
                </a:lnTo>
                <a:lnTo>
                  <a:pt x="0" y="421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20" name="Freeform 20"/>
          <p:cNvSpPr/>
          <p:nvPr/>
        </p:nvSpPr>
        <p:spPr>
          <a:xfrm>
            <a:off x="4381356" y="6636237"/>
            <a:ext cx="400679" cy="400679"/>
          </a:xfrm>
          <a:custGeom>
            <a:avLst/>
            <a:gdLst/>
            <a:ahLst/>
            <a:cxnLst/>
            <a:rect l="l" t="t" r="r" b="b"/>
            <a:pathLst>
              <a:path w="400679" h="400679">
                <a:moveTo>
                  <a:pt x="0" y="0"/>
                </a:moveTo>
                <a:lnTo>
                  <a:pt x="400679" y="0"/>
                </a:lnTo>
                <a:lnTo>
                  <a:pt x="400679" y="400679"/>
                </a:lnTo>
                <a:lnTo>
                  <a:pt x="0" y="40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21" name="Freeform 21"/>
          <p:cNvSpPr/>
          <p:nvPr/>
        </p:nvSpPr>
        <p:spPr>
          <a:xfrm>
            <a:off x="4381356" y="5666385"/>
            <a:ext cx="418841" cy="418841"/>
          </a:xfrm>
          <a:custGeom>
            <a:avLst/>
            <a:gdLst/>
            <a:ahLst/>
            <a:cxnLst/>
            <a:rect l="l" t="t" r="r" b="b"/>
            <a:pathLst>
              <a:path w="418841" h="418841">
                <a:moveTo>
                  <a:pt x="0" y="0"/>
                </a:moveTo>
                <a:lnTo>
                  <a:pt x="418841" y="0"/>
                </a:lnTo>
                <a:lnTo>
                  <a:pt x="418841" y="418841"/>
                </a:lnTo>
                <a:lnTo>
                  <a:pt x="0" y="418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22" name="Freeform 22"/>
          <p:cNvSpPr/>
          <p:nvPr/>
        </p:nvSpPr>
        <p:spPr>
          <a:xfrm>
            <a:off x="4381356" y="7101510"/>
            <a:ext cx="386040" cy="386040"/>
          </a:xfrm>
          <a:custGeom>
            <a:avLst/>
            <a:gdLst/>
            <a:ahLst/>
            <a:cxnLst/>
            <a:rect l="l" t="t" r="r" b="b"/>
            <a:pathLst>
              <a:path w="386040" h="386040">
                <a:moveTo>
                  <a:pt x="0" y="0"/>
                </a:moveTo>
                <a:lnTo>
                  <a:pt x="386040" y="0"/>
                </a:lnTo>
                <a:lnTo>
                  <a:pt x="386040" y="386040"/>
                </a:lnTo>
                <a:lnTo>
                  <a:pt x="0" y="3860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23" name="TextBox 23"/>
          <p:cNvSpPr txBox="1"/>
          <p:nvPr/>
        </p:nvSpPr>
        <p:spPr>
          <a:xfrm>
            <a:off x="4903692" y="7160387"/>
            <a:ext cx="2505634" cy="49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96"/>
              </a:lnSpc>
              <a:spcBef>
                <a:spcPct val="0"/>
              </a:spcBef>
            </a:pPr>
            <a:r>
              <a:rPr lang="en-US" sz="1426" u="none" strike="noStrike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Calle Cualquiera 123, Cualquier Lugar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03692" y="6700963"/>
            <a:ext cx="2840653" cy="24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96"/>
              </a:lnSpc>
              <a:spcBef>
                <a:spcPct val="0"/>
              </a:spcBef>
            </a:pPr>
            <a:r>
              <a:rPr lang="en-US" sz="1426" u="none" strike="noStrike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www.unsitiogenial.es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03692" y="5733534"/>
            <a:ext cx="1942340" cy="24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96"/>
              </a:lnSpc>
              <a:spcBef>
                <a:spcPct val="0"/>
              </a:spcBef>
            </a:pPr>
            <a:r>
              <a:rPr lang="en-US" sz="1426" u="none" strike="noStrike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911-234-5678</a:t>
            </a:r>
          </a:p>
        </p:txBody>
      </p:sp>
      <p:pic>
        <p:nvPicPr>
          <p:cNvPr id="26" name="Imagen 2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A71C56A-DBC6-B21A-E04F-26C9AD93F7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166" y="0"/>
            <a:ext cx="2331651" cy="23316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0537" y="1825535"/>
            <a:ext cx="568413" cy="723674"/>
          </a:xfrm>
          <a:custGeom>
            <a:avLst/>
            <a:gdLst/>
            <a:ahLst/>
            <a:cxnLst/>
            <a:rect l="l" t="t" r="r" b="b"/>
            <a:pathLst>
              <a:path w="568413" h="723674">
                <a:moveTo>
                  <a:pt x="0" y="0"/>
                </a:moveTo>
                <a:lnTo>
                  <a:pt x="568413" y="0"/>
                </a:lnTo>
                <a:lnTo>
                  <a:pt x="568413" y="723673"/>
                </a:lnTo>
                <a:lnTo>
                  <a:pt x="0" y="723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" name="Freeform 3"/>
          <p:cNvSpPr/>
          <p:nvPr/>
        </p:nvSpPr>
        <p:spPr>
          <a:xfrm>
            <a:off x="7300395" y="1809142"/>
            <a:ext cx="821226" cy="800322"/>
          </a:xfrm>
          <a:custGeom>
            <a:avLst/>
            <a:gdLst/>
            <a:ahLst/>
            <a:cxnLst/>
            <a:rect l="l" t="t" r="r" b="b"/>
            <a:pathLst>
              <a:path w="821226" h="800322">
                <a:moveTo>
                  <a:pt x="0" y="0"/>
                </a:moveTo>
                <a:lnTo>
                  <a:pt x="821225" y="0"/>
                </a:lnTo>
                <a:lnTo>
                  <a:pt x="821225" y="800322"/>
                </a:lnTo>
                <a:lnTo>
                  <a:pt x="0" y="800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" name="Freeform 4"/>
          <p:cNvSpPr/>
          <p:nvPr/>
        </p:nvSpPr>
        <p:spPr>
          <a:xfrm>
            <a:off x="8586327" y="1762998"/>
            <a:ext cx="798724" cy="866465"/>
          </a:xfrm>
          <a:custGeom>
            <a:avLst/>
            <a:gdLst/>
            <a:ahLst/>
            <a:cxnLst/>
            <a:rect l="l" t="t" r="r" b="b"/>
            <a:pathLst>
              <a:path w="798724" h="866465">
                <a:moveTo>
                  <a:pt x="0" y="0"/>
                </a:moveTo>
                <a:lnTo>
                  <a:pt x="798724" y="0"/>
                </a:lnTo>
                <a:lnTo>
                  <a:pt x="798724" y="866466"/>
                </a:lnTo>
                <a:lnTo>
                  <a:pt x="0" y="866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" name="Freeform 5"/>
          <p:cNvSpPr/>
          <p:nvPr/>
        </p:nvSpPr>
        <p:spPr>
          <a:xfrm>
            <a:off x="9867469" y="1697492"/>
            <a:ext cx="927611" cy="851716"/>
          </a:xfrm>
          <a:custGeom>
            <a:avLst/>
            <a:gdLst/>
            <a:ahLst/>
            <a:cxnLst/>
            <a:rect l="l" t="t" r="r" b="b"/>
            <a:pathLst>
              <a:path w="927611" h="851716">
                <a:moveTo>
                  <a:pt x="0" y="0"/>
                </a:moveTo>
                <a:lnTo>
                  <a:pt x="927611" y="0"/>
                </a:lnTo>
                <a:lnTo>
                  <a:pt x="927611" y="851716"/>
                </a:lnTo>
                <a:lnTo>
                  <a:pt x="0" y="851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6" name="Freeform 6"/>
          <p:cNvSpPr/>
          <p:nvPr/>
        </p:nvSpPr>
        <p:spPr>
          <a:xfrm>
            <a:off x="11127377" y="1856996"/>
            <a:ext cx="639041" cy="772468"/>
          </a:xfrm>
          <a:custGeom>
            <a:avLst/>
            <a:gdLst/>
            <a:ahLst/>
            <a:cxnLst/>
            <a:rect l="l" t="t" r="r" b="b"/>
            <a:pathLst>
              <a:path w="639041" h="772468">
                <a:moveTo>
                  <a:pt x="0" y="0"/>
                </a:moveTo>
                <a:lnTo>
                  <a:pt x="639042" y="0"/>
                </a:lnTo>
                <a:lnTo>
                  <a:pt x="639042" y="772468"/>
                </a:lnTo>
                <a:lnTo>
                  <a:pt x="0" y="772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7" name="Freeform 7"/>
          <p:cNvSpPr/>
          <p:nvPr/>
        </p:nvSpPr>
        <p:spPr>
          <a:xfrm>
            <a:off x="6519778" y="4319048"/>
            <a:ext cx="709840" cy="811668"/>
          </a:xfrm>
          <a:custGeom>
            <a:avLst/>
            <a:gdLst/>
            <a:ahLst/>
            <a:cxnLst/>
            <a:rect l="l" t="t" r="r" b="b"/>
            <a:pathLst>
              <a:path w="709840" h="811668">
                <a:moveTo>
                  <a:pt x="0" y="0"/>
                </a:moveTo>
                <a:lnTo>
                  <a:pt x="709840" y="0"/>
                </a:lnTo>
                <a:lnTo>
                  <a:pt x="709840" y="811668"/>
                </a:lnTo>
                <a:lnTo>
                  <a:pt x="0" y="8116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8" name="Freeform 8"/>
          <p:cNvSpPr/>
          <p:nvPr/>
        </p:nvSpPr>
        <p:spPr>
          <a:xfrm>
            <a:off x="7444127" y="4301641"/>
            <a:ext cx="783431" cy="753518"/>
          </a:xfrm>
          <a:custGeom>
            <a:avLst/>
            <a:gdLst/>
            <a:ahLst/>
            <a:cxnLst/>
            <a:rect l="l" t="t" r="r" b="b"/>
            <a:pathLst>
              <a:path w="783431" h="753518">
                <a:moveTo>
                  <a:pt x="0" y="0"/>
                </a:moveTo>
                <a:lnTo>
                  <a:pt x="783430" y="0"/>
                </a:lnTo>
                <a:lnTo>
                  <a:pt x="783430" y="753518"/>
                </a:lnTo>
                <a:lnTo>
                  <a:pt x="0" y="7535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9" name="Freeform 9"/>
          <p:cNvSpPr/>
          <p:nvPr/>
        </p:nvSpPr>
        <p:spPr>
          <a:xfrm>
            <a:off x="8669368" y="4191423"/>
            <a:ext cx="660537" cy="786354"/>
          </a:xfrm>
          <a:custGeom>
            <a:avLst/>
            <a:gdLst/>
            <a:ahLst/>
            <a:cxnLst/>
            <a:rect l="l" t="t" r="r" b="b"/>
            <a:pathLst>
              <a:path w="660537" h="786354">
                <a:moveTo>
                  <a:pt x="0" y="0"/>
                </a:moveTo>
                <a:lnTo>
                  <a:pt x="660537" y="0"/>
                </a:lnTo>
                <a:lnTo>
                  <a:pt x="660537" y="786354"/>
                </a:lnTo>
                <a:lnTo>
                  <a:pt x="0" y="7863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0" name="Freeform 10"/>
          <p:cNvSpPr/>
          <p:nvPr/>
        </p:nvSpPr>
        <p:spPr>
          <a:xfrm>
            <a:off x="9937776" y="4269746"/>
            <a:ext cx="769829" cy="683048"/>
          </a:xfrm>
          <a:custGeom>
            <a:avLst/>
            <a:gdLst/>
            <a:ahLst/>
            <a:cxnLst/>
            <a:rect l="l" t="t" r="r" b="b"/>
            <a:pathLst>
              <a:path w="769829" h="683048">
                <a:moveTo>
                  <a:pt x="0" y="0"/>
                </a:moveTo>
                <a:lnTo>
                  <a:pt x="769829" y="0"/>
                </a:lnTo>
                <a:lnTo>
                  <a:pt x="769829" y="683048"/>
                </a:lnTo>
                <a:lnTo>
                  <a:pt x="0" y="6830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1" name="Freeform 11"/>
          <p:cNvSpPr/>
          <p:nvPr/>
        </p:nvSpPr>
        <p:spPr>
          <a:xfrm>
            <a:off x="11165112" y="4244764"/>
            <a:ext cx="675312" cy="650755"/>
          </a:xfrm>
          <a:custGeom>
            <a:avLst/>
            <a:gdLst/>
            <a:ahLst/>
            <a:cxnLst/>
            <a:rect l="l" t="t" r="r" b="b"/>
            <a:pathLst>
              <a:path w="675312" h="650755">
                <a:moveTo>
                  <a:pt x="0" y="0"/>
                </a:moveTo>
                <a:lnTo>
                  <a:pt x="675311" y="0"/>
                </a:lnTo>
                <a:lnTo>
                  <a:pt x="675311" y="650755"/>
                </a:lnTo>
                <a:lnTo>
                  <a:pt x="0" y="6507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2" name="Freeform 12"/>
          <p:cNvSpPr/>
          <p:nvPr/>
        </p:nvSpPr>
        <p:spPr>
          <a:xfrm>
            <a:off x="6440537" y="5550301"/>
            <a:ext cx="749591" cy="839664"/>
          </a:xfrm>
          <a:custGeom>
            <a:avLst/>
            <a:gdLst/>
            <a:ahLst/>
            <a:cxnLst/>
            <a:rect l="l" t="t" r="r" b="b"/>
            <a:pathLst>
              <a:path w="749591" h="839664">
                <a:moveTo>
                  <a:pt x="0" y="0"/>
                </a:moveTo>
                <a:lnTo>
                  <a:pt x="749590" y="0"/>
                </a:lnTo>
                <a:lnTo>
                  <a:pt x="749590" y="839663"/>
                </a:lnTo>
                <a:lnTo>
                  <a:pt x="0" y="839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3" name="Freeform 13"/>
          <p:cNvSpPr/>
          <p:nvPr/>
        </p:nvSpPr>
        <p:spPr>
          <a:xfrm>
            <a:off x="7614081" y="5416908"/>
            <a:ext cx="806372" cy="839971"/>
          </a:xfrm>
          <a:custGeom>
            <a:avLst/>
            <a:gdLst/>
            <a:ahLst/>
            <a:cxnLst/>
            <a:rect l="l" t="t" r="r" b="b"/>
            <a:pathLst>
              <a:path w="806372" h="839971">
                <a:moveTo>
                  <a:pt x="0" y="0"/>
                </a:moveTo>
                <a:lnTo>
                  <a:pt x="806372" y="0"/>
                </a:lnTo>
                <a:lnTo>
                  <a:pt x="806372" y="839972"/>
                </a:lnTo>
                <a:lnTo>
                  <a:pt x="0" y="83997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4" name="Freeform 14"/>
          <p:cNvSpPr/>
          <p:nvPr/>
        </p:nvSpPr>
        <p:spPr>
          <a:xfrm>
            <a:off x="8681352" y="5299182"/>
            <a:ext cx="703699" cy="808005"/>
          </a:xfrm>
          <a:custGeom>
            <a:avLst/>
            <a:gdLst/>
            <a:ahLst/>
            <a:cxnLst/>
            <a:rect l="l" t="t" r="r" b="b"/>
            <a:pathLst>
              <a:path w="703699" h="808005">
                <a:moveTo>
                  <a:pt x="0" y="0"/>
                </a:moveTo>
                <a:lnTo>
                  <a:pt x="703699" y="0"/>
                </a:lnTo>
                <a:lnTo>
                  <a:pt x="703699" y="808005"/>
                </a:lnTo>
                <a:lnTo>
                  <a:pt x="0" y="80800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5" name="Freeform 15"/>
          <p:cNvSpPr/>
          <p:nvPr/>
        </p:nvSpPr>
        <p:spPr>
          <a:xfrm>
            <a:off x="9865422" y="5335823"/>
            <a:ext cx="839664" cy="839664"/>
          </a:xfrm>
          <a:custGeom>
            <a:avLst/>
            <a:gdLst/>
            <a:ahLst/>
            <a:cxnLst/>
            <a:rect l="l" t="t" r="r" b="b"/>
            <a:pathLst>
              <a:path w="839664" h="839664">
                <a:moveTo>
                  <a:pt x="0" y="0"/>
                </a:moveTo>
                <a:lnTo>
                  <a:pt x="839664" y="0"/>
                </a:lnTo>
                <a:lnTo>
                  <a:pt x="839664" y="839664"/>
                </a:lnTo>
                <a:lnTo>
                  <a:pt x="0" y="83966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6" name="Freeform 16"/>
          <p:cNvSpPr/>
          <p:nvPr/>
        </p:nvSpPr>
        <p:spPr>
          <a:xfrm>
            <a:off x="12230557" y="1809142"/>
            <a:ext cx="838184" cy="868176"/>
          </a:xfrm>
          <a:custGeom>
            <a:avLst/>
            <a:gdLst/>
            <a:ahLst/>
            <a:cxnLst/>
            <a:rect l="l" t="t" r="r" b="b"/>
            <a:pathLst>
              <a:path w="838184" h="868176">
                <a:moveTo>
                  <a:pt x="0" y="0"/>
                </a:moveTo>
                <a:lnTo>
                  <a:pt x="838185" y="0"/>
                </a:lnTo>
                <a:lnTo>
                  <a:pt x="838185" y="868176"/>
                </a:lnTo>
                <a:lnTo>
                  <a:pt x="0" y="8681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7" name="Freeform 17"/>
          <p:cNvSpPr/>
          <p:nvPr/>
        </p:nvSpPr>
        <p:spPr>
          <a:xfrm>
            <a:off x="14630894" y="1741343"/>
            <a:ext cx="989974" cy="935975"/>
          </a:xfrm>
          <a:custGeom>
            <a:avLst/>
            <a:gdLst/>
            <a:ahLst/>
            <a:cxnLst/>
            <a:rect l="l" t="t" r="r" b="b"/>
            <a:pathLst>
              <a:path w="989974" h="935975">
                <a:moveTo>
                  <a:pt x="0" y="0"/>
                </a:moveTo>
                <a:lnTo>
                  <a:pt x="989974" y="0"/>
                </a:lnTo>
                <a:lnTo>
                  <a:pt x="989974" y="935975"/>
                </a:lnTo>
                <a:lnTo>
                  <a:pt x="0" y="93597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8" name="Freeform 18"/>
          <p:cNvSpPr/>
          <p:nvPr/>
        </p:nvSpPr>
        <p:spPr>
          <a:xfrm>
            <a:off x="13454508" y="1876467"/>
            <a:ext cx="758346" cy="733527"/>
          </a:xfrm>
          <a:custGeom>
            <a:avLst/>
            <a:gdLst/>
            <a:ahLst/>
            <a:cxnLst/>
            <a:rect l="l" t="t" r="r" b="b"/>
            <a:pathLst>
              <a:path w="758346" h="733527">
                <a:moveTo>
                  <a:pt x="0" y="0"/>
                </a:moveTo>
                <a:lnTo>
                  <a:pt x="758345" y="0"/>
                </a:lnTo>
                <a:lnTo>
                  <a:pt x="758345" y="733526"/>
                </a:lnTo>
                <a:lnTo>
                  <a:pt x="0" y="73352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9" name="Freeform 19"/>
          <p:cNvSpPr/>
          <p:nvPr/>
        </p:nvSpPr>
        <p:spPr>
          <a:xfrm>
            <a:off x="7716301" y="7961881"/>
            <a:ext cx="870027" cy="839971"/>
          </a:xfrm>
          <a:custGeom>
            <a:avLst/>
            <a:gdLst/>
            <a:ahLst/>
            <a:cxnLst/>
            <a:rect l="l" t="t" r="r" b="b"/>
            <a:pathLst>
              <a:path w="870027" h="839971">
                <a:moveTo>
                  <a:pt x="0" y="0"/>
                </a:moveTo>
                <a:lnTo>
                  <a:pt x="870026" y="0"/>
                </a:lnTo>
                <a:lnTo>
                  <a:pt x="870026" y="839972"/>
                </a:lnTo>
                <a:lnTo>
                  <a:pt x="0" y="83997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0" name="Freeform 20"/>
          <p:cNvSpPr/>
          <p:nvPr/>
        </p:nvSpPr>
        <p:spPr>
          <a:xfrm>
            <a:off x="15908140" y="1856996"/>
            <a:ext cx="898304" cy="867272"/>
          </a:xfrm>
          <a:custGeom>
            <a:avLst/>
            <a:gdLst/>
            <a:ahLst/>
            <a:cxnLst/>
            <a:rect l="l" t="t" r="r" b="b"/>
            <a:pathLst>
              <a:path w="898304" h="867272">
                <a:moveTo>
                  <a:pt x="0" y="0"/>
                </a:moveTo>
                <a:lnTo>
                  <a:pt x="898304" y="0"/>
                </a:lnTo>
                <a:lnTo>
                  <a:pt x="898304" y="867272"/>
                </a:lnTo>
                <a:lnTo>
                  <a:pt x="0" y="86727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1" name="Freeform 21"/>
          <p:cNvSpPr/>
          <p:nvPr/>
        </p:nvSpPr>
        <p:spPr>
          <a:xfrm>
            <a:off x="12280661" y="4110505"/>
            <a:ext cx="898304" cy="867272"/>
          </a:xfrm>
          <a:custGeom>
            <a:avLst/>
            <a:gdLst/>
            <a:ahLst/>
            <a:cxnLst/>
            <a:rect l="l" t="t" r="r" b="b"/>
            <a:pathLst>
              <a:path w="898304" h="867272">
                <a:moveTo>
                  <a:pt x="0" y="0"/>
                </a:moveTo>
                <a:lnTo>
                  <a:pt x="898304" y="0"/>
                </a:lnTo>
                <a:lnTo>
                  <a:pt x="898304" y="867272"/>
                </a:lnTo>
                <a:lnTo>
                  <a:pt x="0" y="86727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2" name="Freeform 22"/>
          <p:cNvSpPr/>
          <p:nvPr/>
        </p:nvSpPr>
        <p:spPr>
          <a:xfrm>
            <a:off x="13441209" y="4244764"/>
            <a:ext cx="759241" cy="733012"/>
          </a:xfrm>
          <a:custGeom>
            <a:avLst/>
            <a:gdLst/>
            <a:ahLst/>
            <a:cxnLst/>
            <a:rect l="l" t="t" r="r" b="b"/>
            <a:pathLst>
              <a:path w="759241" h="733012">
                <a:moveTo>
                  <a:pt x="0" y="0"/>
                </a:moveTo>
                <a:lnTo>
                  <a:pt x="759240" y="0"/>
                </a:lnTo>
                <a:lnTo>
                  <a:pt x="759240" y="733013"/>
                </a:lnTo>
                <a:lnTo>
                  <a:pt x="0" y="73301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3" name="Freeform 23"/>
          <p:cNvSpPr/>
          <p:nvPr/>
        </p:nvSpPr>
        <p:spPr>
          <a:xfrm>
            <a:off x="14657956" y="4244764"/>
            <a:ext cx="896615" cy="867272"/>
          </a:xfrm>
          <a:custGeom>
            <a:avLst/>
            <a:gdLst/>
            <a:ahLst/>
            <a:cxnLst/>
            <a:rect l="l" t="t" r="r" b="b"/>
            <a:pathLst>
              <a:path w="896615" h="867272">
                <a:moveTo>
                  <a:pt x="0" y="0"/>
                </a:moveTo>
                <a:lnTo>
                  <a:pt x="896616" y="0"/>
                </a:lnTo>
                <a:lnTo>
                  <a:pt x="896616" y="867272"/>
                </a:lnTo>
                <a:lnTo>
                  <a:pt x="0" y="86727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4" name="Freeform 24"/>
          <p:cNvSpPr/>
          <p:nvPr/>
        </p:nvSpPr>
        <p:spPr>
          <a:xfrm>
            <a:off x="16126611" y="4096809"/>
            <a:ext cx="803549" cy="731960"/>
          </a:xfrm>
          <a:custGeom>
            <a:avLst/>
            <a:gdLst/>
            <a:ahLst/>
            <a:cxnLst/>
            <a:rect l="l" t="t" r="r" b="b"/>
            <a:pathLst>
              <a:path w="803549" h="731960">
                <a:moveTo>
                  <a:pt x="0" y="0"/>
                </a:moveTo>
                <a:lnTo>
                  <a:pt x="803548" y="0"/>
                </a:lnTo>
                <a:lnTo>
                  <a:pt x="803548" y="731960"/>
                </a:lnTo>
                <a:lnTo>
                  <a:pt x="0" y="731960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5" name="Freeform 25"/>
          <p:cNvSpPr/>
          <p:nvPr/>
        </p:nvSpPr>
        <p:spPr>
          <a:xfrm>
            <a:off x="16114136" y="6560704"/>
            <a:ext cx="766971" cy="768368"/>
          </a:xfrm>
          <a:custGeom>
            <a:avLst/>
            <a:gdLst/>
            <a:ahLst/>
            <a:cxnLst/>
            <a:rect l="l" t="t" r="r" b="b"/>
            <a:pathLst>
              <a:path w="766971" h="768368">
                <a:moveTo>
                  <a:pt x="0" y="0"/>
                </a:moveTo>
                <a:lnTo>
                  <a:pt x="766971" y="0"/>
                </a:lnTo>
                <a:lnTo>
                  <a:pt x="766971" y="768368"/>
                </a:lnTo>
                <a:lnTo>
                  <a:pt x="0" y="768368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6" name="Freeform 26"/>
          <p:cNvSpPr/>
          <p:nvPr/>
        </p:nvSpPr>
        <p:spPr>
          <a:xfrm>
            <a:off x="11026147" y="5283199"/>
            <a:ext cx="841501" cy="839971"/>
          </a:xfrm>
          <a:custGeom>
            <a:avLst/>
            <a:gdLst/>
            <a:ahLst/>
            <a:cxnLst/>
            <a:rect l="l" t="t" r="r" b="b"/>
            <a:pathLst>
              <a:path w="841501" h="839971">
                <a:moveTo>
                  <a:pt x="0" y="0"/>
                </a:moveTo>
                <a:lnTo>
                  <a:pt x="841502" y="0"/>
                </a:lnTo>
                <a:lnTo>
                  <a:pt x="841502" y="839971"/>
                </a:lnTo>
                <a:lnTo>
                  <a:pt x="0" y="839971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7" name="Freeform 27"/>
          <p:cNvSpPr/>
          <p:nvPr/>
        </p:nvSpPr>
        <p:spPr>
          <a:xfrm>
            <a:off x="12346435" y="5374443"/>
            <a:ext cx="779924" cy="748727"/>
          </a:xfrm>
          <a:custGeom>
            <a:avLst/>
            <a:gdLst/>
            <a:ahLst/>
            <a:cxnLst/>
            <a:rect l="l" t="t" r="r" b="b"/>
            <a:pathLst>
              <a:path w="779924" h="748727">
                <a:moveTo>
                  <a:pt x="0" y="0"/>
                </a:moveTo>
                <a:lnTo>
                  <a:pt x="779924" y="0"/>
                </a:lnTo>
                <a:lnTo>
                  <a:pt x="779924" y="748727"/>
                </a:lnTo>
                <a:lnTo>
                  <a:pt x="0" y="748727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8" name="Freeform 28"/>
          <p:cNvSpPr/>
          <p:nvPr/>
        </p:nvSpPr>
        <p:spPr>
          <a:xfrm>
            <a:off x="8681352" y="6804912"/>
            <a:ext cx="752974" cy="742021"/>
          </a:xfrm>
          <a:custGeom>
            <a:avLst/>
            <a:gdLst/>
            <a:ahLst/>
            <a:cxnLst/>
            <a:rect l="l" t="t" r="r" b="b"/>
            <a:pathLst>
              <a:path w="752974" h="742021">
                <a:moveTo>
                  <a:pt x="0" y="0"/>
                </a:moveTo>
                <a:lnTo>
                  <a:pt x="752974" y="0"/>
                </a:lnTo>
                <a:lnTo>
                  <a:pt x="752974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9" name="Freeform 29"/>
          <p:cNvSpPr/>
          <p:nvPr/>
        </p:nvSpPr>
        <p:spPr>
          <a:xfrm>
            <a:off x="6275333" y="3200158"/>
            <a:ext cx="860242" cy="860242"/>
          </a:xfrm>
          <a:custGeom>
            <a:avLst/>
            <a:gdLst/>
            <a:ahLst/>
            <a:cxnLst/>
            <a:rect l="l" t="t" r="r" b="b"/>
            <a:pathLst>
              <a:path w="860242" h="860242">
                <a:moveTo>
                  <a:pt x="0" y="0"/>
                </a:moveTo>
                <a:lnTo>
                  <a:pt x="860242" y="0"/>
                </a:lnTo>
                <a:lnTo>
                  <a:pt x="860242" y="860242"/>
                </a:lnTo>
                <a:lnTo>
                  <a:pt x="0" y="86024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0" name="Freeform 30"/>
          <p:cNvSpPr/>
          <p:nvPr/>
        </p:nvSpPr>
        <p:spPr>
          <a:xfrm>
            <a:off x="13419270" y="6697713"/>
            <a:ext cx="742021" cy="742021"/>
          </a:xfrm>
          <a:custGeom>
            <a:avLst/>
            <a:gdLst/>
            <a:ahLst/>
            <a:cxnLst/>
            <a:rect l="l" t="t" r="r" b="b"/>
            <a:pathLst>
              <a:path w="742021" h="742021">
                <a:moveTo>
                  <a:pt x="0" y="0"/>
                </a:moveTo>
                <a:lnTo>
                  <a:pt x="742022" y="0"/>
                </a:lnTo>
                <a:lnTo>
                  <a:pt x="742022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1" name="Freeform 31"/>
          <p:cNvSpPr/>
          <p:nvPr/>
        </p:nvSpPr>
        <p:spPr>
          <a:xfrm>
            <a:off x="9904553" y="3143977"/>
            <a:ext cx="761402" cy="742021"/>
          </a:xfrm>
          <a:custGeom>
            <a:avLst/>
            <a:gdLst/>
            <a:ahLst/>
            <a:cxnLst/>
            <a:rect l="l" t="t" r="r" b="b"/>
            <a:pathLst>
              <a:path w="761402" h="742021">
                <a:moveTo>
                  <a:pt x="0" y="0"/>
                </a:moveTo>
                <a:lnTo>
                  <a:pt x="761402" y="0"/>
                </a:lnTo>
                <a:lnTo>
                  <a:pt x="761402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2" name="Freeform 32"/>
          <p:cNvSpPr/>
          <p:nvPr/>
        </p:nvSpPr>
        <p:spPr>
          <a:xfrm>
            <a:off x="11133711" y="6697713"/>
            <a:ext cx="868323" cy="742021"/>
          </a:xfrm>
          <a:custGeom>
            <a:avLst/>
            <a:gdLst/>
            <a:ahLst/>
            <a:cxnLst/>
            <a:rect l="l" t="t" r="r" b="b"/>
            <a:pathLst>
              <a:path w="868323" h="742021">
                <a:moveTo>
                  <a:pt x="0" y="0"/>
                </a:moveTo>
                <a:lnTo>
                  <a:pt x="868322" y="0"/>
                </a:lnTo>
                <a:lnTo>
                  <a:pt x="868322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3" name="Freeform 33"/>
          <p:cNvSpPr/>
          <p:nvPr/>
        </p:nvSpPr>
        <p:spPr>
          <a:xfrm>
            <a:off x="8615749" y="3200158"/>
            <a:ext cx="685358" cy="742021"/>
          </a:xfrm>
          <a:custGeom>
            <a:avLst/>
            <a:gdLst/>
            <a:ahLst/>
            <a:cxnLst/>
            <a:rect l="l" t="t" r="r" b="b"/>
            <a:pathLst>
              <a:path w="685358" h="742021">
                <a:moveTo>
                  <a:pt x="0" y="0"/>
                </a:moveTo>
                <a:lnTo>
                  <a:pt x="685358" y="0"/>
                </a:lnTo>
                <a:lnTo>
                  <a:pt x="685358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4" name="Freeform 34"/>
          <p:cNvSpPr/>
          <p:nvPr/>
        </p:nvSpPr>
        <p:spPr>
          <a:xfrm>
            <a:off x="7444127" y="3200158"/>
            <a:ext cx="647582" cy="742021"/>
          </a:xfrm>
          <a:custGeom>
            <a:avLst/>
            <a:gdLst/>
            <a:ahLst/>
            <a:cxnLst/>
            <a:rect l="l" t="t" r="r" b="b"/>
            <a:pathLst>
              <a:path w="647582" h="742021">
                <a:moveTo>
                  <a:pt x="0" y="0"/>
                </a:moveTo>
                <a:lnTo>
                  <a:pt x="647582" y="0"/>
                </a:lnTo>
                <a:lnTo>
                  <a:pt x="647582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5" name="Freeform 35"/>
          <p:cNvSpPr/>
          <p:nvPr/>
        </p:nvSpPr>
        <p:spPr>
          <a:xfrm>
            <a:off x="10021198" y="6771310"/>
            <a:ext cx="761402" cy="742021"/>
          </a:xfrm>
          <a:custGeom>
            <a:avLst/>
            <a:gdLst/>
            <a:ahLst/>
            <a:cxnLst/>
            <a:rect l="l" t="t" r="r" b="b"/>
            <a:pathLst>
              <a:path w="761402" h="742021">
                <a:moveTo>
                  <a:pt x="0" y="0"/>
                </a:moveTo>
                <a:lnTo>
                  <a:pt x="761403" y="0"/>
                </a:lnTo>
                <a:lnTo>
                  <a:pt x="761403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6" name="Freeform 36"/>
          <p:cNvSpPr/>
          <p:nvPr/>
        </p:nvSpPr>
        <p:spPr>
          <a:xfrm>
            <a:off x="7835842" y="6804912"/>
            <a:ext cx="497829" cy="742021"/>
          </a:xfrm>
          <a:custGeom>
            <a:avLst/>
            <a:gdLst/>
            <a:ahLst/>
            <a:cxnLst/>
            <a:rect l="l" t="t" r="r" b="b"/>
            <a:pathLst>
              <a:path w="497829" h="742021">
                <a:moveTo>
                  <a:pt x="0" y="0"/>
                </a:moveTo>
                <a:lnTo>
                  <a:pt x="497829" y="0"/>
                </a:lnTo>
                <a:lnTo>
                  <a:pt x="497829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7" name="Freeform 37"/>
          <p:cNvSpPr/>
          <p:nvPr/>
        </p:nvSpPr>
        <p:spPr>
          <a:xfrm>
            <a:off x="6538992" y="7961881"/>
            <a:ext cx="770022" cy="742021"/>
          </a:xfrm>
          <a:custGeom>
            <a:avLst/>
            <a:gdLst/>
            <a:ahLst/>
            <a:cxnLst/>
            <a:rect l="l" t="t" r="r" b="b"/>
            <a:pathLst>
              <a:path w="770022" h="742021">
                <a:moveTo>
                  <a:pt x="0" y="0"/>
                </a:moveTo>
                <a:lnTo>
                  <a:pt x="770022" y="0"/>
                </a:lnTo>
                <a:lnTo>
                  <a:pt x="770022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8" name="Freeform 38"/>
          <p:cNvSpPr/>
          <p:nvPr/>
        </p:nvSpPr>
        <p:spPr>
          <a:xfrm>
            <a:off x="14813342" y="5416908"/>
            <a:ext cx="675914" cy="742021"/>
          </a:xfrm>
          <a:custGeom>
            <a:avLst/>
            <a:gdLst/>
            <a:ahLst/>
            <a:cxnLst/>
            <a:rect l="l" t="t" r="r" b="b"/>
            <a:pathLst>
              <a:path w="675914" h="742021">
                <a:moveTo>
                  <a:pt x="0" y="0"/>
                </a:moveTo>
                <a:lnTo>
                  <a:pt x="675914" y="0"/>
                </a:lnTo>
                <a:lnTo>
                  <a:pt x="675914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9" name="Freeform 39"/>
          <p:cNvSpPr/>
          <p:nvPr/>
        </p:nvSpPr>
        <p:spPr>
          <a:xfrm>
            <a:off x="13558659" y="3087795"/>
            <a:ext cx="639487" cy="742021"/>
          </a:xfrm>
          <a:custGeom>
            <a:avLst/>
            <a:gdLst/>
            <a:ahLst/>
            <a:cxnLst/>
            <a:rect l="l" t="t" r="r" b="b"/>
            <a:pathLst>
              <a:path w="639487" h="742021">
                <a:moveTo>
                  <a:pt x="0" y="0"/>
                </a:moveTo>
                <a:lnTo>
                  <a:pt x="639487" y="0"/>
                </a:lnTo>
                <a:lnTo>
                  <a:pt x="639487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0" name="Freeform 40"/>
          <p:cNvSpPr/>
          <p:nvPr/>
        </p:nvSpPr>
        <p:spPr>
          <a:xfrm>
            <a:off x="14748027" y="3087795"/>
            <a:ext cx="806545" cy="742021"/>
          </a:xfrm>
          <a:custGeom>
            <a:avLst/>
            <a:gdLst/>
            <a:ahLst/>
            <a:cxnLst/>
            <a:rect l="l" t="t" r="r" b="b"/>
            <a:pathLst>
              <a:path w="806545" h="742021">
                <a:moveTo>
                  <a:pt x="0" y="0"/>
                </a:moveTo>
                <a:lnTo>
                  <a:pt x="806545" y="0"/>
                </a:lnTo>
                <a:lnTo>
                  <a:pt x="806545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1" name="Freeform 41"/>
          <p:cNvSpPr/>
          <p:nvPr/>
        </p:nvSpPr>
        <p:spPr>
          <a:xfrm>
            <a:off x="10978052" y="3200158"/>
            <a:ext cx="1049430" cy="629658"/>
          </a:xfrm>
          <a:custGeom>
            <a:avLst/>
            <a:gdLst/>
            <a:ahLst/>
            <a:cxnLst/>
            <a:rect l="l" t="t" r="r" b="b"/>
            <a:pathLst>
              <a:path w="1049430" h="629658">
                <a:moveTo>
                  <a:pt x="0" y="0"/>
                </a:moveTo>
                <a:lnTo>
                  <a:pt x="1049431" y="0"/>
                </a:lnTo>
                <a:lnTo>
                  <a:pt x="1049431" y="629658"/>
                </a:lnTo>
                <a:lnTo>
                  <a:pt x="0" y="629658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2" name="Freeform 42"/>
          <p:cNvSpPr/>
          <p:nvPr/>
        </p:nvSpPr>
        <p:spPr>
          <a:xfrm>
            <a:off x="16126611" y="3087795"/>
            <a:ext cx="742021" cy="742021"/>
          </a:xfrm>
          <a:custGeom>
            <a:avLst/>
            <a:gdLst/>
            <a:ahLst/>
            <a:cxnLst/>
            <a:rect l="l" t="t" r="r" b="b"/>
            <a:pathLst>
              <a:path w="742021" h="742021">
                <a:moveTo>
                  <a:pt x="0" y="0"/>
                </a:moveTo>
                <a:lnTo>
                  <a:pt x="742021" y="0"/>
                </a:lnTo>
                <a:lnTo>
                  <a:pt x="742021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3" name="Freeform 43"/>
          <p:cNvSpPr/>
          <p:nvPr/>
        </p:nvSpPr>
        <p:spPr>
          <a:xfrm>
            <a:off x="12415825" y="3087795"/>
            <a:ext cx="589570" cy="742021"/>
          </a:xfrm>
          <a:custGeom>
            <a:avLst/>
            <a:gdLst/>
            <a:ahLst/>
            <a:cxnLst/>
            <a:rect l="l" t="t" r="r" b="b"/>
            <a:pathLst>
              <a:path w="589570" h="742021">
                <a:moveTo>
                  <a:pt x="0" y="0"/>
                </a:moveTo>
                <a:lnTo>
                  <a:pt x="589570" y="0"/>
                </a:lnTo>
                <a:lnTo>
                  <a:pt x="589570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4" name="Freeform 44"/>
          <p:cNvSpPr/>
          <p:nvPr/>
        </p:nvSpPr>
        <p:spPr>
          <a:xfrm>
            <a:off x="13526044" y="5332174"/>
            <a:ext cx="589570" cy="742021"/>
          </a:xfrm>
          <a:custGeom>
            <a:avLst/>
            <a:gdLst/>
            <a:ahLst/>
            <a:cxnLst/>
            <a:rect l="l" t="t" r="r" b="b"/>
            <a:pathLst>
              <a:path w="589570" h="742021">
                <a:moveTo>
                  <a:pt x="0" y="0"/>
                </a:moveTo>
                <a:lnTo>
                  <a:pt x="589570" y="0"/>
                </a:lnTo>
                <a:lnTo>
                  <a:pt x="589570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5" name="Freeform 45"/>
          <p:cNvSpPr/>
          <p:nvPr/>
        </p:nvSpPr>
        <p:spPr>
          <a:xfrm>
            <a:off x="16098610" y="5332174"/>
            <a:ext cx="770022" cy="742021"/>
          </a:xfrm>
          <a:custGeom>
            <a:avLst/>
            <a:gdLst/>
            <a:ahLst/>
            <a:cxnLst/>
            <a:rect l="l" t="t" r="r" b="b"/>
            <a:pathLst>
              <a:path w="770022" h="742021">
                <a:moveTo>
                  <a:pt x="0" y="0"/>
                </a:moveTo>
                <a:lnTo>
                  <a:pt x="770022" y="0"/>
                </a:lnTo>
                <a:lnTo>
                  <a:pt x="770022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6" name="Freeform 46"/>
          <p:cNvSpPr/>
          <p:nvPr/>
        </p:nvSpPr>
        <p:spPr>
          <a:xfrm>
            <a:off x="6538992" y="6804912"/>
            <a:ext cx="761402" cy="742021"/>
          </a:xfrm>
          <a:custGeom>
            <a:avLst/>
            <a:gdLst/>
            <a:ahLst/>
            <a:cxnLst/>
            <a:rect l="l" t="t" r="r" b="b"/>
            <a:pathLst>
              <a:path w="761402" h="742021">
                <a:moveTo>
                  <a:pt x="0" y="0"/>
                </a:moveTo>
                <a:lnTo>
                  <a:pt x="761403" y="0"/>
                </a:lnTo>
                <a:lnTo>
                  <a:pt x="761403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90">
              <a:extLs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7" name="Freeform 47"/>
          <p:cNvSpPr/>
          <p:nvPr/>
        </p:nvSpPr>
        <p:spPr>
          <a:xfrm>
            <a:off x="14843023" y="6573878"/>
            <a:ext cx="616552" cy="742021"/>
          </a:xfrm>
          <a:custGeom>
            <a:avLst/>
            <a:gdLst/>
            <a:ahLst/>
            <a:cxnLst/>
            <a:rect l="l" t="t" r="r" b="b"/>
            <a:pathLst>
              <a:path w="616552" h="742021">
                <a:moveTo>
                  <a:pt x="0" y="0"/>
                </a:moveTo>
                <a:lnTo>
                  <a:pt x="616552" y="0"/>
                </a:lnTo>
                <a:lnTo>
                  <a:pt x="616552" y="742021"/>
                </a:lnTo>
                <a:lnTo>
                  <a:pt x="0" y="742021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8" name="Freeform 48"/>
          <p:cNvSpPr/>
          <p:nvPr/>
        </p:nvSpPr>
        <p:spPr>
          <a:xfrm>
            <a:off x="12310500" y="6697713"/>
            <a:ext cx="800219" cy="742021"/>
          </a:xfrm>
          <a:custGeom>
            <a:avLst/>
            <a:gdLst/>
            <a:ahLst/>
            <a:cxnLst/>
            <a:rect l="l" t="t" r="r" b="b"/>
            <a:pathLst>
              <a:path w="800219" h="742021">
                <a:moveTo>
                  <a:pt x="0" y="0"/>
                </a:moveTo>
                <a:lnTo>
                  <a:pt x="800219" y="0"/>
                </a:lnTo>
                <a:lnTo>
                  <a:pt x="800219" y="742022"/>
                </a:lnTo>
                <a:lnTo>
                  <a:pt x="0" y="742022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9" name="Freeform 49"/>
          <p:cNvSpPr/>
          <p:nvPr/>
        </p:nvSpPr>
        <p:spPr>
          <a:xfrm>
            <a:off x="8799128" y="7866124"/>
            <a:ext cx="871036" cy="837778"/>
          </a:xfrm>
          <a:custGeom>
            <a:avLst/>
            <a:gdLst/>
            <a:ahLst/>
            <a:cxnLst/>
            <a:rect l="l" t="t" r="r" b="b"/>
            <a:pathLst>
              <a:path w="871036" h="837778">
                <a:moveTo>
                  <a:pt x="0" y="0"/>
                </a:moveTo>
                <a:lnTo>
                  <a:pt x="871036" y="0"/>
                </a:lnTo>
                <a:lnTo>
                  <a:pt x="871036" y="837779"/>
                </a:lnTo>
                <a:lnTo>
                  <a:pt x="0" y="837779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0" name="Freeform 50"/>
          <p:cNvSpPr/>
          <p:nvPr/>
        </p:nvSpPr>
        <p:spPr>
          <a:xfrm>
            <a:off x="10064788" y="7843161"/>
            <a:ext cx="946490" cy="958692"/>
          </a:xfrm>
          <a:custGeom>
            <a:avLst/>
            <a:gdLst/>
            <a:ahLst/>
            <a:cxnLst/>
            <a:rect l="l" t="t" r="r" b="b"/>
            <a:pathLst>
              <a:path w="946490" h="958692">
                <a:moveTo>
                  <a:pt x="0" y="0"/>
                </a:moveTo>
                <a:lnTo>
                  <a:pt x="946490" y="0"/>
                </a:lnTo>
                <a:lnTo>
                  <a:pt x="946490" y="958692"/>
                </a:lnTo>
                <a:lnTo>
                  <a:pt x="0" y="958692"/>
                </a:lnTo>
                <a:lnTo>
                  <a:pt x="0" y="0"/>
                </a:lnTo>
                <a:close/>
              </a:path>
            </a:pathLst>
          </a:custGeom>
          <a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1" name="Freeform 51"/>
          <p:cNvSpPr/>
          <p:nvPr/>
        </p:nvSpPr>
        <p:spPr>
          <a:xfrm>
            <a:off x="11331672" y="7903679"/>
            <a:ext cx="869493" cy="858426"/>
          </a:xfrm>
          <a:custGeom>
            <a:avLst/>
            <a:gdLst/>
            <a:ahLst/>
            <a:cxnLst/>
            <a:rect l="l" t="t" r="r" b="b"/>
            <a:pathLst>
              <a:path w="869493" h="858426">
                <a:moveTo>
                  <a:pt x="0" y="0"/>
                </a:moveTo>
                <a:lnTo>
                  <a:pt x="869493" y="0"/>
                </a:lnTo>
                <a:lnTo>
                  <a:pt x="869493" y="858426"/>
                </a:lnTo>
                <a:lnTo>
                  <a:pt x="0" y="858426"/>
                </a:lnTo>
                <a:lnTo>
                  <a:pt x="0" y="0"/>
                </a:lnTo>
                <a:close/>
              </a:path>
            </a:pathLst>
          </a:custGeom>
          <a:blipFill>
            <a:blip r:embed="rId100">
              <a:extLs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2" name="Freeform 52"/>
          <p:cNvSpPr/>
          <p:nvPr/>
        </p:nvSpPr>
        <p:spPr>
          <a:xfrm>
            <a:off x="12364079" y="7811874"/>
            <a:ext cx="762279" cy="892029"/>
          </a:xfrm>
          <a:custGeom>
            <a:avLst/>
            <a:gdLst/>
            <a:ahLst/>
            <a:cxnLst/>
            <a:rect l="l" t="t" r="r" b="b"/>
            <a:pathLst>
              <a:path w="762279" h="892029">
                <a:moveTo>
                  <a:pt x="0" y="0"/>
                </a:moveTo>
                <a:lnTo>
                  <a:pt x="762280" y="0"/>
                </a:lnTo>
                <a:lnTo>
                  <a:pt x="762280" y="892029"/>
                </a:lnTo>
                <a:lnTo>
                  <a:pt x="0" y="892029"/>
                </a:lnTo>
                <a:lnTo>
                  <a:pt x="0" y="0"/>
                </a:lnTo>
                <a:close/>
              </a:path>
            </a:pathLst>
          </a:custGeom>
          <a:blipFill>
            <a:blip r:embed="rId102">
              <a:extLs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3" name="Freeform 53"/>
          <p:cNvSpPr/>
          <p:nvPr/>
        </p:nvSpPr>
        <p:spPr>
          <a:xfrm>
            <a:off x="16126611" y="7690822"/>
            <a:ext cx="927441" cy="892029"/>
          </a:xfrm>
          <a:custGeom>
            <a:avLst/>
            <a:gdLst/>
            <a:ahLst/>
            <a:cxnLst/>
            <a:rect l="l" t="t" r="r" b="b"/>
            <a:pathLst>
              <a:path w="927441" h="892029">
                <a:moveTo>
                  <a:pt x="0" y="0"/>
                </a:moveTo>
                <a:lnTo>
                  <a:pt x="927440" y="0"/>
                </a:lnTo>
                <a:lnTo>
                  <a:pt x="927440" y="892029"/>
                </a:lnTo>
                <a:lnTo>
                  <a:pt x="0" y="892029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0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4" name="Freeform 54"/>
          <p:cNvSpPr/>
          <p:nvPr/>
        </p:nvSpPr>
        <p:spPr>
          <a:xfrm>
            <a:off x="14748027" y="7784400"/>
            <a:ext cx="896097" cy="919503"/>
          </a:xfrm>
          <a:custGeom>
            <a:avLst/>
            <a:gdLst/>
            <a:ahLst/>
            <a:cxnLst/>
            <a:rect l="l" t="t" r="r" b="b"/>
            <a:pathLst>
              <a:path w="896097" h="919503">
                <a:moveTo>
                  <a:pt x="0" y="0"/>
                </a:moveTo>
                <a:lnTo>
                  <a:pt x="896097" y="0"/>
                </a:lnTo>
                <a:lnTo>
                  <a:pt x="896097" y="919503"/>
                </a:lnTo>
                <a:lnTo>
                  <a:pt x="0" y="919503"/>
                </a:lnTo>
                <a:lnTo>
                  <a:pt x="0" y="0"/>
                </a:lnTo>
                <a:close/>
              </a:path>
            </a:pathLst>
          </a:custGeom>
          <a:blipFill>
            <a:blip r:embed="rId106">
              <a:extLs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55" name="Freeform 55"/>
          <p:cNvSpPr/>
          <p:nvPr/>
        </p:nvSpPr>
        <p:spPr>
          <a:xfrm>
            <a:off x="13323576" y="7903679"/>
            <a:ext cx="848390" cy="848390"/>
          </a:xfrm>
          <a:custGeom>
            <a:avLst/>
            <a:gdLst/>
            <a:ahLst/>
            <a:cxnLst/>
            <a:rect l="l" t="t" r="r" b="b"/>
            <a:pathLst>
              <a:path w="848390" h="848390">
                <a:moveTo>
                  <a:pt x="0" y="0"/>
                </a:moveTo>
                <a:lnTo>
                  <a:pt x="848391" y="0"/>
                </a:lnTo>
                <a:lnTo>
                  <a:pt x="848391" y="848390"/>
                </a:lnTo>
                <a:lnTo>
                  <a:pt x="0" y="848390"/>
                </a:lnTo>
                <a:lnTo>
                  <a:pt x="0" y="0"/>
                </a:lnTo>
                <a:close/>
              </a:path>
            </a:pathLst>
          </a:custGeom>
          <a:blipFill>
            <a:blip r:embed="rId108">
              <a:extLst>
                <a:ext uri="{96DAC541-7B7A-43D3-8B79-37D633B846F1}">
                  <asvg:svgBlip xmlns:asvg="http://schemas.microsoft.com/office/drawing/2016/SVG/main" r:embed="rId10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56" name="Group 56"/>
          <p:cNvGrpSpPr/>
          <p:nvPr/>
        </p:nvGrpSpPr>
        <p:grpSpPr>
          <a:xfrm>
            <a:off x="-602354" y="-87800"/>
            <a:ext cx="6391912" cy="10785886"/>
            <a:chOff x="0" y="0"/>
            <a:chExt cx="1683467" cy="284072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683467" cy="2840727"/>
            </a:xfrm>
            <a:custGeom>
              <a:avLst/>
              <a:gdLst/>
              <a:ahLst/>
              <a:cxnLst/>
              <a:rect l="l" t="t" r="r" b="b"/>
              <a:pathLst>
                <a:path w="1683467" h="2840727">
                  <a:moveTo>
                    <a:pt x="0" y="0"/>
                  </a:moveTo>
                  <a:lnTo>
                    <a:pt x="1683467" y="0"/>
                  </a:lnTo>
                  <a:lnTo>
                    <a:pt x="1683467" y="2840727"/>
                  </a:lnTo>
                  <a:lnTo>
                    <a:pt x="0" y="2840727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1683467" cy="2878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028700" y="1454290"/>
            <a:ext cx="4384190" cy="223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10"/>
              </a:lnSpc>
              <a:spcBef>
                <a:spcPct val="0"/>
              </a:spcBef>
            </a:pPr>
            <a:r>
              <a:rPr lang="en-US" sz="6364" b="1" u="none" strike="noStrike">
                <a:solidFill>
                  <a:srgbClr val="F4F4F4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Página de recursos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8A31B-9CF4-2D7A-7D61-7869C594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6C13E11-5454-C504-A423-CC20798FFC5F}"/>
              </a:ext>
            </a:extLst>
          </p:cNvPr>
          <p:cNvSpPr txBox="1"/>
          <p:nvPr/>
        </p:nvSpPr>
        <p:spPr>
          <a:xfrm>
            <a:off x="1028700" y="2580431"/>
            <a:ext cx="10664885" cy="382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32"/>
              </a:lnSpc>
              <a:spcBef>
                <a:spcPct val="0"/>
              </a:spcBef>
            </a:pPr>
            <a:r>
              <a:rPr lang="en-US" sz="10951" b="1" dirty="0">
                <a:solidFill>
                  <a:srgbClr val="095D40"/>
                </a:solidFill>
                <a:latin typeface="Poppins" panose="00000800000000000000" pitchFamily="2" charset="0"/>
                <a:ea typeface="Montaser Arabic Bold"/>
                <a:cs typeface="Poppins" panose="00000800000000000000" pitchFamily="2" charset="0"/>
                <a:sym typeface="Montaser Arabic Bold"/>
              </a:rPr>
              <a:t>VIDA SILVESTRE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4D70E34-7CF9-3469-BD62-A97C5BA17F9F}"/>
              </a:ext>
            </a:extLst>
          </p:cNvPr>
          <p:cNvGrpSpPr/>
          <p:nvPr/>
        </p:nvGrpSpPr>
        <p:grpSpPr>
          <a:xfrm rot="-2700000">
            <a:off x="10301945" y="-6331643"/>
            <a:ext cx="7864532" cy="15138644"/>
            <a:chOff x="0" y="0"/>
            <a:chExt cx="2071317" cy="39871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77B0AA-A22C-7104-E7FA-878875D48F4F}"/>
                </a:ext>
              </a:extLst>
            </p:cNvPr>
            <p:cNvSpPr/>
            <p:nvPr/>
          </p:nvSpPr>
          <p:spPr>
            <a:xfrm>
              <a:off x="0" y="0"/>
              <a:ext cx="2071317" cy="3987133"/>
            </a:xfrm>
            <a:custGeom>
              <a:avLst/>
              <a:gdLst/>
              <a:ahLst/>
              <a:cxnLst/>
              <a:rect l="l" t="t" r="r" b="b"/>
              <a:pathLst>
                <a:path w="2071317" h="3987133">
                  <a:moveTo>
                    <a:pt x="0" y="0"/>
                  </a:moveTo>
                  <a:lnTo>
                    <a:pt x="2071317" y="0"/>
                  </a:lnTo>
                  <a:lnTo>
                    <a:pt x="2071317" y="3987133"/>
                  </a:lnTo>
                  <a:lnTo>
                    <a:pt x="0" y="3987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8E6676C-6C3C-46C1-DBC6-91FF2190114F}"/>
                </a:ext>
              </a:extLst>
            </p:cNvPr>
            <p:cNvSpPr txBox="1"/>
            <p:nvPr/>
          </p:nvSpPr>
          <p:spPr>
            <a:xfrm>
              <a:off x="0" y="-38100"/>
              <a:ext cx="2071317" cy="4025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71E4453-B05D-B253-0CA9-A12087475492}"/>
              </a:ext>
            </a:extLst>
          </p:cNvPr>
          <p:cNvSpPr txBox="1"/>
          <p:nvPr/>
        </p:nvSpPr>
        <p:spPr>
          <a:xfrm>
            <a:off x="1028700" y="6372623"/>
            <a:ext cx="7560525" cy="50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30"/>
              </a:lnSpc>
              <a:spcBef>
                <a:spcPct val="0"/>
              </a:spcBef>
            </a:pPr>
            <a:r>
              <a:rPr lang="en-US" sz="3276" u="none" strike="noStrike" spc="-65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Autor- </a:t>
            </a:r>
            <a:r>
              <a:rPr lang="en-US" sz="3276" u="none" strike="noStrike" spc="-65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investigador</a:t>
            </a:r>
            <a:endParaRPr lang="en-US" sz="3276" u="none" strike="noStrike" spc="-65" dirty="0">
              <a:solidFill>
                <a:srgbClr val="3B3A3A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C79BD3F-99ED-182B-EC59-183AEEF51ED3}"/>
              </a:ext>
            </a:extLst>
          </p:cNvPr>
          <p:cNvSpPr/>
          <p:nvPr/>
        </p:nvSpPr>
        <p:spPr>
          <a:xfrm flipH="1">
            <a:off x="6774782" y="6226984"/>
            <a:ext cx="11821212" cy="5007895"/>
          </a:xfrm>
          <a:custGeom>
            <a:avLst/>
            <a:gdLst/>
            <a:ahLst/>
            <a:cxnLst/>
            <a:rect l="l" t="t" r="r" b="b"/>
            <a:pathLst>
              <a:path w="11821212" h="5007895">
                <a:moveTo>
                  <a:pt x="11821212" y="0"/>
                </a:moveTo>
                <a:lnTo>
                  <a:pt x="0" y="0"/>
                </a:lnTo>
                <a:lnTo>
                  <a:pt x="0" y="5007895"/>
                </a:lnTo>
                <a:lnTo>
                  <a:pt x="11821212" y="5007895"/>
                </a:lnTo>
                <a:lnTo>
                  <a:pt x="118212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54A71C8-8785-E737-9DD6-944968B0B5F3}"/>
              </a:ext>
            </a:extLst>
          </p:cNvPr>
          <p:cNvSpPr/>
          <p:nvPr/>
        </p:nvSpPr>
        <p:spPr>
          <a:xfrm rot="-10800000">
            <a:off x="1060530" y="7620440"/>
            <a:ext cx="3748433" cy="600496"/>
          </a:xfrm>
          <a:custGeom>
            <a:avLst/>
            <a:gdLst/>
            <a:ahLst/>
            <a:cxnLst/>
            <a:rect l="l" t="t" r="r" b="b"/>
            <a:pathLst>
              <a:path w="3748433" h="600496">
                <a:moveTo>
                  <a:pt x="0" y="0"/>
                </a:moveTo>
                <a:lnTo>
                  <a:pt x="3748432" y="0"/>
                </a:lnTo>
                <a:lnTo>
                  <a:pt x="3748432" y="600496"/>
                </a:lnTo>
                <a:lnTo>
                  <a:pt x="0" y="600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b="-79464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079FA98-0DBF-E1EF-5E0A-2DBCF2FF3428}"/>
              </a:ext>
            </a:extLst>
          </p:cNvPr>
          <p:cNvGrpSpPr/>
          <p:nvPr/>
        </p:nvGrpSpPr>
        <p:grpSpPr>
          <a:xfrm>
            <a:off x="1028700" y="7147233"/>
            <a:ext cx="3780262" cy="629045"/>
            <a:chOff x="0" y="0"/>
            <a:chExt cx="995625" cy="165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79E8109-D2E9-FA38-67C8-D651CEEAC58F}"/>
                </a:ext>
              </a:extLst>
            </p:cNvPr>
            <p:cNvSpPr/>
            <p:nvPr/>
          </p:nvSpPr>
          <p:spPr>
            <a:xfrm>
              <a:off x="0" y="0"/>
              <a:ext cx="995625" cy="165675"/>
            </a:xfrm>
            <a:custGeom>
              <a:avLst/>
              <a:gdLst/>
              <a:ahLst/>
              <a:cxnLst/>
              <a:rect l="l" t="t" r="r" b="b"/>
              <a:pathLst>
                <a:path w="995625" h="165675">
                  <a:moveTo>
                    <a:pt x="82837" y="0"/>
                  </a:moveTo>
                  <a:lnTo>
                    <a:pt x="912787" y="0"/>
                  </a:lnTo>
                  <a:cubicBezTo>
                    <a:pt x="934757" y="0"/>
                    <a:pt x="955827" y="8727"/>
                    <a:pt x="971362" y="24262"/>
                  </a:cubicBezTo>
                  <a:cubicBezTo>
                    <a:pt x="986897" y="39797"/>
                    <a:pt x="995625" y="60867"/>
                    <a:pt x="995625" y="82837"/>
                  </a:cubicBezTo>
                  <a:lnTo>
                    <a:pt x="995625" y="82837"/>
                  </a:lnTo>
                  <a:cubicBezTo>
                    <a:pt x="995625" y="104807"/>
                    <a:pt x="986897" y="125877"/>
                    <a:pt x="971362" y="141412"/>
                  </a:cubicBezTo>
                  <a:cubicBezTo>
                    <a:pt x="955827" y="156947"/>
                    <a:pt x="934757" y="165675"/>
                    <a:pt x="912787" y="165675"/>
                  </a:cubicBezTo>
                  <a:lnTo>
                    <a:pt x="82837" y="165675"/>
                  </a:lnTo>
                  <a:cubicBezTo>
                    <a:pt x="60867" y="165675"/>
                    <a:pt x="39797" y="156947"/>
                    <a:pt x="24262" y="141412"/>
                  </a:cubicBezTo>
                  <a:cubicBezTo>
                    <a:pt x="8727" y="125877"/>
                    <a:pt x="0" y="104807"/>
                    <a:pt x="0" y="82837"/>
                  </a:cubicBezTo>
                  <a:lnTo>
                    <a:pt x="0" y="82837"/>
                  </a:lnTo>
                  <a:cubicBezTo>
                    <a:pt x="0" y="60867"/>
                    <a:pt x="8727" y="39797"/>
                    <a:pt x="24262" y="24262"/>
                  </a:cubicBezTo>
                  <a:cubicBezTo>
                    <a:pt x="39797" y="8727"/>
                    <a:pt x="60867" y="0"/>
                    <a:pt x="82837" y="0"/>
                  </a:cubicBezTo>
                  <a:close/>
                </a:path>
              </a:pathLst>
            </a:custGeom>
            <a:solidFill>
              <a:srgbClr val="095D4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59205E5-90A9-E4B3-14E4-07BB03CDAE28}"/>
                </a:ext>
              </a:extLst>
            </p:cNvPr>
            <p:cNvSpPr txBox="1"/>
            <p:nvPr/>
          </p:nvSpPr>
          <p:spPr>
            <a:xfrm>
              <a:off x="0" y="-9525"/>
              <a:ext cx="995625" cy="175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420"/>
                </a:lnSpc>
                <a:spcBef>
                  <a:spcPct val="0"/>
                </a:spcBef>
              </a:pPr>
              <a:r>
                <a:rPr lang="en-US" sz="1968" spc="78" dirty="0">
                  <a:solidFill>
                    <a:srgbClr val="F4F4F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www.unacifor.edu.hn </a:t>
              </a: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784FA68D-213A-474A-88B2-E76BEC8192BE}"/>
              </a:ext>
            </a:extLst>
          </p:cNvPr>
          <p:cNvSpPr/>
          <p:nvPr/>
        </p:nvSpPr>
        <p:spPr>
          <a:xfrm>
            <a:off x="1204085" y="7272994"/>
            <a:ext cx="390588" cy="386327"/>
          </a:xfrm>
          <a:custGeom>
            <a:avLst/>
            <a:gdLst/>
            <a:ahLst/>
            <a:cxnLst/>
            <a:rect l="l" t="t" r="r" b="b"/>
            <a:pathLst>
              <a:path w="390588" h="386327">
                <a:moveTo>
                  <a:pt x="0" y="0"/>
                </a:moveTo>
                <a:lnTo>
                  <a:pt x="390588" y="0"/>
                </a:lnTo>
                <a:lnTo>
                  <a:pt x="390588" y="386327"/>
                </a:lnTo>
                <a:lnTo>
                  <a:pt x="0" y="386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3AE87F0-A60F-8ED7-1EAF-99F5644B89A5}"/>
              </a:ext>
            </a:extLst>
          </p:cNvPr>
          <p:cNvGrpSpPr/>
          <p:nvPr/>
        </p:nvGrpSpPr>
        <p:grpSpPr>
          <a:xfrm rot="-2700000">
            <a:off x="-5458679" y="4764810"/>
            <a:ext cx="7864532" cy="15138644"/>
            <a:chOff x="0" y="0"/>
            <a:chExt cx="2071317" cy="3987133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362BE37-12CB-19A3-0CFA-CB44DC52704B}"/>
                </a:ext>
              </a:extLst>
            </p:cNvPr>
            <p:cNvSpPr/>
            <p:nvPr/>
          </p:nvSpPr>
          <p:spPr>
            <a:xfrm>
              <a:off x="0" y="0"/>
              <a:ext cx="2071317" cy="3987133"/>
            </a:xfrm>
            <a:custGeom>
              <a:avLst/>
              <a:gdLst/>
              <a:ahLst/>
              <a:cxnLst/>
              <a:rect l="l" t="t" r="r" b="b"/>
              <a:pathLst>
                <a:path w="2071317" h="3987133">
                  <a:moveTo>
                    <a:pt x="0" y="0"/>
                  </a:moveTo>
                  <a:lnTo>
                    <a:pt x="2071317" y="0"/>
                  </a:lnTo>
                  <a:lnTo>
                    <a:pt x="2071317" y="3987133"/>
                  </a:lnTo>
                  <a:lnTo>
                    <a:pt x="0" y="3987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174F6C3-FED0-98F6-84D8-A3654E791246}"/>
                </a:ext>
              </a:extLst>
            </p:cNvPr>
            <p:cNvSpPr txBox="1"/>
            <p:nvPr/>
          </p:nvSpPr>
          <p:spPr>
            <a:xfrm>
              <a:off x="0" y="-38100"/>
              <a:ext cx="2071317" cy="4025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C967E6F-FA55-88D8-0571-F9ADB158B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3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45208" y="0"/>
            <a:ext cx="15405354" cy="10492410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56C1CA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/>
              <a:stretch>
                <a:fillRect l="-1081" r="-1081"/>
              </a:stretch>
            </a:blip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5" name="Group 5"/>
          <p:cNvGrpSpPr/>
          <p:nvPr/>
        </p:nvGrpSpPr>
        <p:grpSpPr>
          <a:xfrm rot="-2497095">
            <a:off x="16665742" y="-7701051"/>
            <a:ext cx="3733048" cy="23631701"/>
            <a:chOff x="0" y="0"/>
            <a:chExt cx="983190" cy="62239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3190" cy="6223987"/>
            </a:xfrm>
            <a:custGeom>
              <a:avLst/>
              <a:gdLst/>
              <a:ahLst/>
              <a:cxnLst/>
              <a:rect l="l" t="t" r="r" b="b"/>
              <a:pathLst>
                <a:path w="983190" h="6223987">
                  <a:moveTo>
                    <a:pt x="0" y="0"/>
                  </a:moveTo>
                  <a:lnTo>
                    <a:pt x="983190" y="0"/>
                  </a:lnTo>
                  <a:lnTo>
                    <a:pt x="983190" y="6223987"/>
                  </a:lnTo>
                  <a:lnTo>
                    <a:pt x="0" y="622398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83190" cy="6262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061349" y="0"/>
            <a:ext cx="5226651" cy="4114800"/>
          </a:xfrm>
          <a:custGeom>
            <a:avLst/>
            <a:gdLst/>
            <a:ahLst/>
            <a:cxnLst/>
            <a:rect l="l" t="t" r="r" b="b"/>
            <a:pathLst>
              <a:path w="5226651" h="4114800">
                <a:moveTo>
                  <a:pt x="5226651" y="0"/>
                </a:moveTo>
                <a:lnTo>
                  <a:pt x="0" y="0"/>
                </a:lnTo>
                <a:lnTo>
                  <a:pt x="0" y="4114800"/>
                </a:lnTo>
                <a:lnTo>
                  <a:pt x="5226651" y="4114800"/>
                </a:lnTo>
                <a:lnTo>
                  <a:pt x="52266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grpSp>
        <p:nvGrpSpPr>
          <p:cNvPr id="9" name="Group 9"/>
          <p:cNvGrpSpPr/>
          <p:nvPr/>
        </p:nvGrpSpPr>
        <p:grpSpPr>
          <a:xfrm rot="-2497095">
            <a:off x="-2065072" y="7238866"/>
            <a:ext cx="3733048" cy="5612960"/>
            <a:chOff x="0" y="0"/>
            <a:chExt cx="983190" cy="1478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3190" cy="1478310"/>
            </a:xfrm>
            <a:custGeom>
              <a:avLst/>
              <a:gdLst/>
              <a:ahLst/>
              <a:cxnLst/>
              <a:rect l="l" t="t" r="r" b="b"/>
              <a:pathLst>
                <a:path w="983190" h="1478310">
                  <a:moveTo>
                    <a:pt x="0" y="0"/>
                  </a:moveTo>
                  <a:lnTo>
                    <a:pt x="983190" y="0"/>
                  </a:lnTo>
                  <a:lnTo>
                    <a:pt x="983190" y="1478310"/>
                  </a:lnTo>
                  <a:lnTo>
                    <a:pt x="0" y="147831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83190" cy="1516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35894" y="1943100"/>
            <a:ext cx="9815067" cy="104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7"/>
              </a:lnSpc>
              <a:spcBef>
                <a:spcPct val="0"/>
              </a:spcBef>
            </a:pPr>
            <a:r>
              <a:rPr lang="en-US" sz="6119" b="1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Tema </a:t>
            </a:r>
            <a:r>
              <a:rPr lang="en-US" sz="6119" b="1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contenido</a:t>
            </a:r>
            <a:endParaRPr lang="en-US" sz="6119" b="1" dirty="0">
              <a:solidFill>
                <a:srgbClr val="095D40"/>
              </a:solidFill>
              <a:latin typeface="Montaser Arabic Bold"/>
              <a:ea typeface="Montaser Arabic Bold"/>
              <a:cs typeface="Montaser Arabic Bold"/>
              <a:sym typeface="Montaser Arabic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35894" y="3265502"/>
            <a:ext cx="9220050" cy="404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8"/>
              </a:lnSpc>
            </a:pP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Lorem ipsum dolor sit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amet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consectetur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adipiscing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elit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Quisque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ullamcorper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gravida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mauris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pharetra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viverra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Ut tempus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mauris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velit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vitae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aliquet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tellus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consequat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sit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amet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Aliquam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ac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ultrices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augue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</a:p>
          <a:p>
            <a:pPr marL="0" lvl="0" indent="0" algn="l">
              <a:lnSpc>
                <a:spcPts val="4048"/>
              </a:lnSpc>
            </a:pPr>
            <a:endParaRPr lang="en-US" sz="2453" u="none" strike="noStrike" spc="7" dirty="0">
              <a:solidFill>
                <a:srgbClr val="3B3A3A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marL="0" lvl="0" indent="0" algn="l">
              <a:lnSpc>
                <a:spcPts val="4048"/>
              </a:lnSpc>
            </a:pP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Curabitur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feugiat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tortor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nec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lacus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volutpat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ornare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Etiam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quis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convallis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justo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Praesent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condimentum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est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sed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erat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2453" u="none" strike="noStrike" spc="7" dirty="0" err="1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consectetur</a:t>
            </a:r>
            <a:r>
              <a:rPr lang="en-US" sz="2453" u="none" strike="noStrike" spc="7" dirty="0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</a:t>
            </a:r>
          </a:p>
        </p:txBody>
      </p:sp>
      <p:pic>
        <p:nvPicPr>
          <p:cNvPr id="14" name="Imagen 1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C842BB-AFAA-B53B-BEEA-B4C5D1728F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38" y="20515"/>
            <a:ext cx="2362201" cy="23622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200" y="3639184"/>
            <a:ext cx="18401200" cy="5695315"/>
            <a:chOff x="0" y="0"/>
            <a:chExt cx="4846407" cy="1376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6407" cy="1376686"/>
            </a:xfrm>
            <a:custGeom>
              <a:avLst/>
              <a:gdLst/>
              <a:ahLst/>
              <a:cxnLst/>
              <a:rect l="l" t="t" r="r" b="b"/>
              <a:pathLst>
                <a:path w="4846407" h="1376686">
                  <a:moveTo>
                    <a:pt x="0" y="0"/>
                  </a:moveTo>
                  <a:lnTo>
                    <a:pt x="4846407" y="0"/>
                  </a:lnTo>
                  <a:lnTo>
                    <a:pt x="4846407" y="1376686"/>
                  </a:lnTo>
                  <a:lnTo>
                    <a:pt x="0" y="1376686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6407" cy="1414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0" y="-66347"/>
            <a:ext cx="4263005" cy="10353347"/>
          </a:xfrm>
          <a:custGeom>
            <a:avLst/>
            <a:gdLst/>
            <a:ahLst/>
            <a:cxnLst/>
            <a:rect l="l" t="t" r="r" b="b"/>
            <a:pathLst>
              <a:path w="4263005" h="10353347">
                <a:moveTo>
                  <a:pt x="0" y="0"/>
                </a:moveTo>
                <a:lnTo>
                  <a:pt x="4263005" y="0"/>
                </a:lnTo>
                <a:lnTo>
                  <a:pt x="4263005" y="10353347"/>
                </a:lnTo>
                <a:lnTo>
                  <a:pt x="0" y="10353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119" r="-209604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E6EC84A1-8C02-7017-DFB0-4E8960EC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0" y="564609"/>
            <a:ext cx="102870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4400" b="1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Tabla</a:t>
            </a:r>
            <a:r>
              <a:rPr lang="en-US" sz="4400" b="1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de </a:t>
            </a:r>
            <a:r>
              <a:rPr lang="en-US" sz="4400" b="1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Contenido</a:t>
            </a:r>
            <a:br>
              <a:rPr lang="en-US" sz="4400" b="1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</a:br>
            <a:endParaRPr lang="es-HN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F952417E-8913-E973-9469-85CAAA026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831933"/>
            <a:ext cx="11811000" cy="4525963"/>
          </a:xfrm>
        </p:spPr>
        <p:txBody>
          <a:bodyPr/>
          <a:lstStyle/>
          <a:p>
            <a:endParaRPr lang="es-HN" dirty="0"/>
          </a:p>
        </p:txBody>
      </p:sp>
      <p:pic>
        <p:nvPicPr>
          <p:cNvPr id="26" name="Imagen 2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E80A3B5-AE4B-8658-90D6-4EE0F18422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294" y="-492"/>
            <a:ext cx="2362201" cy="23622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201" y="2006938"/>
            <a:ext cx="19437171" cy="3137899"/>
            <a:chOff x="0" y="0"/>
            <a:chExt cx="5119255" cy="8264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9255" cy="826442"/>
            </a:xfrm>
            <a:custGeom>
              <a:avLst/>
              <a:gdLst/>
              <a:ahLst/>
              <a:cxnLst/>
              <a:rect l="l" t="t" r="r" b="b"/>
              <a:pathLst>
                <a:path w="5119255" h="826442">
                  <a:moveTo>
                    <a:pt x="0" y="0"/>
                  </a:moveTo>
                  <a:lnTo>
                    <a:pt x="5119255" y="0"/>
                  </a:lnTo>
                  <a:lnTo>
                    <a:pt x="5119255" y="826442"/>
                  </a:lnTo>
                  <a:lnTo>
                    <a:pt x="0" y="826442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19255" cy="864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70687" y="2331651"/>
            <a:ext cx="8781396" cy="102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67"/>
              </a:lnSpc>
              <a:spcBef>
                <a:spcPct val="0"/>
              </a:spcBef>
            </a:pPr>
            <a:r>
              <a:rPr lang="en-US" sz="6119" b="1" u="none" strike="noStrike" dirty="0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TITULO</a:t>
            </a:r>
          </a:p>
        </p:txBody>
      </p:sp>
      <p:sp>
        <p:nvSpPr>
          <p:cNvPr id="6" name="Freeform 6"/>
          <p:cNvSpPr/>
          <p:nvPr/>
        </p:nvSpPr>
        <p:spPr>
          <a:xfrm>
            <a:off x="3410808" y="5278363"/>
            <a:ext cx="1378111" cy="1378111"/>
          </a:xfrm>
          <a:custGeom>
            <a:avLst/>
            <a:gdLst/>
            <a:ahLst/>
            <a:cxnLst/>
            <a:rect l="l" t="t" r="r" b="b"/>
            <a:pathLst>
              <a:path w="1378111" h="1378111">
                <a:moveTo>
                  <a:pt x="0" y="0"/>
                </a:moveTo>
                <a:lnTo>
                  <a:pt x="1378111" y="0"/>
                </a:lnTo>
                <a:lnTo>
                  <a:pt x="1378111" y="1378110"/>
                </a:lnTo>
                <a:lnTo>
                  <a:pt x="0" y="1378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7" name="TextBox 7"/>
          <p:cNvSpPr txBox="1"/>
          <p:nvPr/>
        </p:nvSpPr>
        <p:spPr>
          <a:xfrm>
            <a:off x="1907008" y="6923525"/>
            <a:ext cx="4385711" cy="197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9"/>
              </a:lnSpc>
              <a:spcBef>
                <a:spcPct val="0"/>
              </a:spcBef>
            </a:pP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amet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consectetur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adipiscing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elit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Pellentesque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cursus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ut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nulla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elementum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gravida.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Vivamus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mauris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nunc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8492915" y="5347161"/>
            <a:ext cx="1302170" cy="1309312"/>
          </a:xfrm>
          <a:custGeom>
            <a:avLst/>
            <a:gdLst/>
            <a:ahLst/>
            <a:cxnLst/>
            <a:rect l="l" t="t" r="r" b="b"/>
            <a:pathLst>
              <a:path w="1302170" h="1309312">
                <a:moveTo>
                  <a:pt x="0" y="0"/>
                </a:moveTo>
                <a:lnTo>
                  <a:pt x="1302170" y="0"/>
                </a:lnTo>
                <a:lnTo>
                  <a:pt x="1302170" y="1309312"/>
                </a:lnTo>
                <a:lnTo>
                  <a:pt x="0" y="1309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9" name="Freeform 9"/>
          <p:cNvSpPr/>
          <p:nvPr/>
        </p:nvSpPr>
        <p:spPr>
          <a:xfrm>
            <a:off x="13499081" y="5278363"/>
            <a:ext cx="1378111" cy="1378111"/>
          </a:xfrm>
          <a:custGeom>
            <a:avLst/>
            <a:gdLst/>
            <a:ahLst/>
            <a:cxnLst/>
            <a:rect l="l" t="t" r="r" b="b"/>
            <a:pathLst>
              <a:path w="1378111" h="1378111">
                <a:moveTo>
                  <a:pt x="0" y="0"/>
                </a:moveTo>
                <a:lnTo>
                  <a:pt x="1378111" y="0"/>
                </a:lnTo>
                <a:lnTo>
                  <a:pt x="1378111" y="1378110"/>
                </a:lnTo>
                <a:lnTo>
                  <a:pt x="0" y="1378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10" name="TextBox 10"/>
          <p:cNvSpPr txBox="1"/>
          <p:nvPr/>
        </p:nvSpPr>
        <p:spPr>
          <a:xfrm>
            <a:off x="6951145" y="6923525"/>
            <a:ext cx="4385711" cy="197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9"/>
              </a:lnSpc>
              <a:spcBef>
                <a:spcPct val="0"/>
              </a:spcBef>
            </a:pP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amet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consectetur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adipiscing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elit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Pellentesque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cursus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ut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nulla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elementum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gravida.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Vivamus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mauris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20" u="none" strike="noStrike" spc="5" dirty="0" err="1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nunc</a:t>
            </a:r>
            <a:r>
              <a:rPr lang="en-US" sz="1920" u="none" strike="noStrike" spc="5" dirty="0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95281" y="6923525"/>
            <a:ext cx="4385711" cy="197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9"/>
              </a:lnSpc>
              <a:spcBef>
                <a:spcPct val="0"/>
              </a:spcBef>
            </a:pPr>
            <a:r>
              <a:rPr lang="en-US" sz="1920" u="none" strike="noStrike" spc="5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EF851A5-56D9-AEB4-E9DA-F13D291792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166" y="0"/>
            <a:ext cx="2331651" cy="23316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99748"/>
            <a:ext cx="3187252" cy="3187252"/>
          </a:xfrm>
          <a:custGeom>
            <a:avLst/>
            <a:gdLst/>
            <a:ahLst/>
            <a:cxnLst/>
            <a:rect l="l" t="t" r="r" b="b"/>
            <a:pathLst>
              <a:path w="3187252" h="3187252">
                <a:moveTo>
                  <a:pt x="0" y="0"/>
                </a:moveTo>
                <a:lnTo>
                  <a:pt x="3187252" y="0"/>
                </a:lnTo>
                <a:lnTo>
                  <a:pt x="3187252" y="3187252"/>
                </a:lnTo>
                <a:lnTo>
                  <a:pt x="0" y="3187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3" name="Freeform 3"/>
          <p:cNvSpPr/>
          <p:nvPr/>
        </p:nvSpPr>
        <p:spPr>
          <a:xfrm rot="-10800000">
            <a:off x="14136241" y="0"/>
            <a:ext cx="4151759" cy="4151759"/>
          </a:xfrm>
          <a:custGeom>
            <a:avLst/>
            <a:gdLst/>
            <a:ahLst/>
            <a:cxnLst/>
            <a:rect l="l" t="t" r="r" b="b"/>
            <a:pathLst>
              <a:path w="4151759" h="4151759">
                <a:moveTo>
                  <a:pt x="0" y="0"/>
                </a:moveTo>
                <a:lnTo>
                  <a:pt x="4151759" y="0"/>
                </a:lnTo>
                <a:lnTo>
                  <a:pt x="4151759" y="4151759"/>
                </a:lnTo>
                <a:lnTo>
                  <a:pt x="0" y="41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4" name="TextBox 4"/>
          <p:cNvSpPr txBox="1"/>
          <p:nvPr/>
        </p:nvSpPr>
        <p:spPr>
          <a:xfrm>
            <a:off x="1028700" y="2025229"/>
            <a:ext cx="6296390" cy="212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67"/>
              </a:lnSpc>
              <a:spcBef>
                <a:spcPct val="0"/>
              </a:spcBef>
            </a:pPr>
            <a:r>
              <a:rPr lang="en-US" sz="6119" b="1" u="none" strike="noStrike" dirty="0" err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Evaluación</a:t>
            </a:r>
            <a:r>
              <a:rPr lang="en-US" sz="6119" b="1" u="none" strike="noStrike" dirty="0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de la </a:t>
            </a:r>
            <a:r>
              <a:rPr lang="en-US" sz="6119" b="1" u="none" strike="noStrike" dirty="0" err="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Rentabilidad</a:t>
            </a:r>
            <a:endParaRPr lang="en-US" sz="6119" b="1" u="none" strike="noStrike" dirty="0">
              <a:solidFill>
                <a:srgbClr val="FFFFFF"/>
              </a:solidFill>
              <a:latin typeface="Montaser Arabic Bold"/>
              <a:ea typeface="Montaser Arabic Bold"/>
              <a:cs typeface="Montaser Arabic Bold"/>
              <a:sym typeface="Montaser Arab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083" y="1230877"/>
            <a:ext cx="10140041" cy="87582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4513846"/>
            <a:ext cx="6006192" cy="179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1"/>
              </a:lnSpc>
              <a:spcBef>
                <a:spcPct val="0"/>
              </a:spcBef>
            </a:pP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amet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consectetur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adipiscing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elit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Pellentesque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cursus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ut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nulla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elementum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gravida.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Vivamus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mauris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u="none" strike="noStrike" spc="6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nunc</a:t>
            </a:r>
            <a:r>
              <a:rPr lang="en-US" sz="2200" u="none" strike="noStrike" spc="6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80839" y="7925628"/>
            <a:ext cx="5242525" cy="839849"/>
          </a:xfrm>
          <a:custGeom>
            <a:avLst/>
            <a:gdLst/>
            <a:ahLst/>
            <a:cxnLst/>
            <a:rect l="l" t="t" r="r" b="b"/>
            <a:pathLst>
              <a:path w="5242525" h="839849">
                <a:moveTo>
                  <a:pt x="0" y="0"/>
                </a:moveTo>
                <a:lnTo>
                  <a:pt x="5242525" y="0"/>
                </a:lnTo>
                <a:lnTo>
                  <a:pt x="5242525" y="839849"/>
                </a:lnTo>
                <a:lnTo>
                  <a:pt x="0" y="8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b="-79464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880839" y="4886055"/>
            <a:ext cx="5242525" cy="3185116"/>
            <a:chOff x="0" y="0"/>
            <a:chExt cx="1622250" cy="9856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2250" cy="985604"/>
            </a:xfrm>
            <a:custGeom>
              <a:avLst/>
              <a:gdLst/>
              <a:ahLst/>
              <a:cxnLst/>
              <a:rect l="l" t="t" r="r" b="b"/>
              <a:pathLst>
                <a:path w="1622250" h="985604">
                  <a:moveTo>
                    <a:pt x="33965" y="0"/>
                  </a:moveTo>
                  <a:lnTo>
                    <a:pt x="1588284" y="0"/>
                  </a:lnTo>
                  <a:cubicBezTo>
                    <a:pt x="1607043" y="0"/>
                    <a:pt x="1622250" y="15207"/>
                    <a:pt x="1622250" y="33965"/>
                  </a:cubicBezTo>
                  <a:lnTo>
                    <a:pt x="1622250" y="951639"/>
                  </a:lnTo>
                  <a:cubicBezTo>
                    <a:pt x="1622250" y="970397"/>
                    <a:pt x="1607043" y="985604"/>
                    <a:pt x="1588284" y="985604"/>
                  </a:cubicBezTo>
                  <a:lnTo>
                    <a:pt x="33965" y="985604"/>
                  </a:lnTo>
                  <a:cubicBezTo>
                    <a:pt x="15207" y="985604"/>
                    <a:pt x="0" y="970397"/>
                    <a:pt x="0" y="951639"/>
                  </a:cubicBezTo>
                  <a:lnTo>
                    <a:pt x="0" y="33965"/>
                  </a:lnTo>
                  <a:cubicBezTo>
                    <a:pt x="0" y="15207"/>
                    <a:pt x="15207" y="0"/>
                    <a:pt x="33965" y="0"/>
                  </a:cubicBez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22250" cy="1023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47875" y="3899826"/>
            <a:ext cx="2231594" cy="2231594"/>
          </a:xfrm>
          <a:custGeom>
            <a:avLst/>
            <a:gdLst/>
            <a:ahLst/>
            <a:cxnLst/>
            <a:rect l="l" t="t" r="r" b="b"/>
            <a:pathLst>
              <a:path w="2231594" h="2231594">
                <a:moveTo>
                  <a:pt x="0" y="0"/>
                </a:moveTo>
                <a:lnTo>
                  <a:pt x="2231594" y="0"/>
                </a:lnTo>
                <a:lnTo>
                  <a:pt x="2231594" y="2231594"/>
                </a:lnTo>
                <a:lnTo>
                  <a:pt x="0" y="223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s-HN"/>
          </a:p>
        </p:txBody>
      </p:sp>
      <p:sp>
        <p:nvSpPr>
          <p:cNvPr id="7" name="Freeform 7"/>
          <p:cNvSpPr/>
          <p:nvPr/>
        </p:nvSpPr>
        <p:spPr>
          <a:xfrm>
            <a:off x="3033351" y="4320263"/>
            <a:ext cx="937501" cy="1023193"/>
          </a:xfrm>
          <a:custGeom>
            <a:avLst/>
            <a:gdLst/>
            <a:ahLst/>
            <a:cxnLst/>
            <a:rect l="l" t="t" r="r" b="b"/>
            <a:pathLst>
              <a:path w="937501" h="1023193">
                <a:moveTo>
                  <a:pt x="0" y="0"/>
                </a:moveTo>
                <a:lnTo>
                  <a:pt x="937500" y="0"/>
                </a:lnTo>
                <a:lnTo>
                  <a:pt x="937500" y="1023193"/>
                </a:lnTo>
                <a:lnTo>
                  <a:pt x="0" y="1023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8" name="Freeform 8"/>
          <p:cNvSpPr/>
          <p:nvPr/>
        </p:nvSpPr>
        <p:spPr>
          <a:xfrm rot="-10800000">
            <a:off x="6522061" y="7925628"/>
            <a:ext cx="5242525" cy="839849"/>
          </a:xfrm>
          <a:custGeom>
            <a:avLst/>
            <a:gdLst/>
            <a:ahLst/>
            <a:cxnLst/>
            <a:rect l="l" t="t" r="r" b="b"/>
            <a:pathLst>
              <a:path w="5242525" h="839849">
                <a:moveTo>
                  <a:pt x="0" y="0"/>
                </a:moveTo>
                <a:lnTo>
                  <a:pt x="5242525" y="0"/>
                </a:lnTo>
                <a:lnTo>
                  <a:pt x="5242525" y="839849"/>
                </a:lnTo>
                <a:lnTo>
                  <a:pt x="0" y="8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b="-79464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9" name="Group 9"/>
          <p:cNvGrpSpPr/>
          <p:nvPr/>
        </p:nvGrpSpPr>
        <p:grpSpPr>
          <a:xfrm>
            <a:off x="6522061" y="4886055"/>
            <a:ext cx="5242525" cy="3185116"/>
            <a:chOff x="0" y="0"/>
            <a:chExt cx="1622250" cy="9856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2250" cy="985604"/>
            </a:xfrm>
            <a:custGeom>
              <a:avLst/>
              <a:gdLst/>
              <a:ahLst/>
              <a:cxnLst/>
              <a:rect l="l" t="t" r="r" b="b"/>
              <a:pathLst>
                <a:path w="1622250" h="985604">
                  <a:moveTo>
                    <a:pt x="33965" y="0"/>
                  </a:moveTo>
                  <a:lnTo>
                    <a:pt x="1588284" y="0"/>
                  </a:lnTo>
                  <a:cubicBezTo>
                    <a:pt x="1607043" y="0"/>
                    <a:pt x="1622250" y="15207"/>
                    <a:pt x="1622250" y="33965"/>
                  </a:cubicBezTo>
                  <a:lnTo>
                    <a:pt x="1622250" y="951639"/>
                  </a:lnTo>
                  <a:cubicBezTo>
                    <a:pt x="1622250" y="970397"/>
                    <a:pt x="1607043" y="985604"/>
                    <a:pt x="1588284" y="985604"/>
                  </a:cubicBezTo>
                  <a:lnTo>
                    <a:pt x="33965" y="985604"/>
                  </a:lnTo>
                  <a:cubicBezTo>
                    <a:pt x="15207" y="985604"/>
                    <a:pt x="0" y="970397"/>
                    <a:pt x="0" y="951639"/>
                  </a:cubicBezTo>
                  <a:lnTo>
                    <a:pt x="0" y="33965"/>
                  </a:lnTo>
                  <a:cubicBezTo>
                    <a:pt x="0" y="15207"/>
                    <a:pt x="15207" y="0"/>
                    <a:pt x="33965" y="0"/>
                  </a:cubicBez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22250" cy="1023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189097" y="3899826"/>
            <a:ext cx="2231594" cy="2231594"/>
          </a:xfrm>
          <a:custGeom>
            <a:avLst/>
            <a:gdLst/>
            <a:ahLst/>
            <a:cxnLst/>
            <a:rect l="l" t="t" r="r" b="b"/>
            <a:pathLst>
              <a:path w="2231594" h="2231594">
                <a:moveTo>
                  <a:pt x="0" y="0"/>
                </a:moveTo>
                <a:lnTo>
                  <a:pt x="2231595" y="0"/>
                </a:lnTo>
                <a:lnTo>
                  <a:pt x="2231595" y="2231594"/>
                </a:lnTo>
                <a:lnTo>
                  <a:pt x="0" y="223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s-HN"/>
          </a:p>
        </p:txBody>
      </p:sp>
      <p:sp>
        <p:nvSpPr>
          <p:cNvPr id="13" name="Freeform 13"/>
          <p:cNvSpPr/>
          <p:nvPr/>
        </p:nvSpPr>
        <p:spPr>
          <a:xfrm>
            <a:off x="8629640" y="4320263"/>
            <a:ext cx="1027369" cy="1112172"/>
          </a:xfrm>
          <a:custGeom>
            <a:avLst/>
            <a:gdLst/>
            <a:ahLst/>
            <a:cxnLst/>
            <a:rect l="l" t="t" r="r" b="b"/>
            <a:pathLst>
              <a:path w="1027369" h="1112172">
                <a:moveTo>
                  <a:pt x="0" y="0"/>
                </a:moveTo>
                <a:lnTo>
                  <a:pt x="1027368" y="0"/>
                </a:lnTo>
                <a:lnTo>
                  <a:pt x="1027368" y="1112172"/>
                </a:lnTo>
                <a:lnTo>
                  <a:pt x="0" y="1112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HN"/>
          </a:p>
        </p:txBody>
      </p:sp>
      <p:sp>
        <p:nvSpPr>
          <p:cNvPr id="14" name="Freeform 14"/>
          <p:cNvSpPr/>
          <p:nvPr/>
        </p:nvSpPr>
        <p:spPr>
          <a:xfrm rot="-10800000">
            <a:off x="12164636" y="7925628"/>
            <a:ext cx="5242525" cy="839849"/>
          </a:xfrm>
          <a:custGeom>
            <a:avLst/>
            <a:gdLst/>
            <a:ahLst/>
            <a:cxnLst/>
            <a:rect l="l" t="t" r="r" b="b"/>
            <a:pathLst>
              <a:path w="5242525" h="839849">
                <a:moveTo>
                  <a:pt x="0" y="0"/>
                </a:moveTo>
                <a:lnTo>
                  <a:pt x="5242525" y="0"/>
                </a:lnTo>
                <a:lnTo>
                  <a:pt x="5242525" y="839849"/>
                </a:lnTo>
                <a:lnTo>
                  <a:pt x="0" y="8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b="-79464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15" name="Group 15"/>
          <p:cNvGrpSpPr/>
          <p:nvPr/>
        </p:nvGrpSpPr>
        <p:grpSpPr>
          <a:xfrm>
            <a:off x="12164636" y="4886055"/>
            <a:ext cx="5242525" cy="3185116"/>
            <a:chOff x="0" y="0"/>
            <a:chExt cx="1622250" cy="9856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22250" cy="985604"/>
            </a:xfrm>
            <a:custGeom>
              <a:avLst/>
              <a:gdLst/>
              <a:ahLst/>
              <a:cxnLst/>
              <a:rect l="l" t="t" r="r" b="b"/>
              <a:pathLst>
                <a:path w="1622250" h="985604">
                  <a:moveTo>
                    <a:pt x="33965" y="0"/>
                  </a:moveTo>
                  <a:lnTo>
                    <a:pt x="1588284" y="0"/>
                  </a:lnTo>
                  <a:cubicBezTo>
                    <a:pt x="1607043" y="0"/>
                    <a:pt x="1622250" y="15207"/>
                    <a:pt x="1622250" y="33965"/>
                  </a:cubicBezTo>
                  <a:lnTo>
                    <a:pt x="1622250" y="951639"/>
                  </a:lnTo>
                  <a:cubicBezTo>
                    <a:pt x="1622250" y="970397"/>
                    <a:pt x="1607043" y="985604"/>
                    <a:pt x="1588284" y="985604"/>
                  </a:cubicBezTo>
                  <a:lnTo>
                    <a:pt x="33965" y="985604"/>
                  </a:lnTo>
                  <a:cubicBezTo>
                    <a:pt x="15207" y="985604"/>
                    <a:pt x="0" y="970397"/>
                    <a:pt x="0" y="951639"/>
                  </a:cubicBezTo>
                  <a:lnTo>
                    <a:pt x="0" y="33965"/>
                  </a:lnTo>
                  <a:cubicBezTo>
                    <a:pt x="0" y="15207"/>
                    <a:pt x="15207" y="0"/>
                    <a:pt x="33965" y="0"/>
                  </a:cubicBez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22250" cy="1023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831672" y="3899826"/>
            <a:ext cx="2231594" cy="2231594"/>
          </a:xfrm>
          <a:custGeom>
            <a:avLst/>
            <a:gdLst/>
            <a:ahLst/>
            <a:cxnLst/>
            <a:rect l="l" t="t" r="r" b="b"/>
            <a:pathLst>
              <a:path w="2231594" h="2231594">
                <a:moveTo>
                  <a:pt x="0" y="0"/>
                </a:moveTo>
                <a:lnTo>
                  <a:pt x="2231595" y="0"/>
                </a:lnTo>
                <a:lnTo>
                  <a:pt x="2231595" y="2231594"/>
                </a:lnTo>
                <a:lnTo>
                  <a:pt x="0" y="223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s-HN"/>
          </a:p>
        </p:txBody>
      </p:sp>
      <p:sp>
        <p:nvSpPr>
          <p:cNvPr id="19" name="Freeform 19"/>
          <p:cNvSpPr/>
          <p:nvPr/>
        </p:nvSpPr>
        <p:spPr>
          <a:xfrm>
            <a:off x="14317286" y="4478101"/>
            <a:ext cx="1000613" cy="954334"/>
          </a:xfrm>
          <a:custGeom>
            <a:avLst/>
            <a:gdLst/>
            <a:ahLst/>
            <a:cxnLst/>
            <a:rect l="l" t="t" r="r" b="b"/>
            <a:pathLst>
              <a:path w="1000613" h="954334">
                <a:moveTo>
                  <a:pt x="0" y="0"/>
                </a:moveTo>
                <a:lnTo>
                  <a:pt x="1000613" y="0"/>
                </a:lnTo>
                <a:lnTo>
                  <a:pt x="1000613" y="954334"/>
                </a:lnTo>
                <a:lnTo>
                  <a:pt x="0" y="954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20" name="Group 20"/>
          <p:cNvGrpSpPr/>
          <p:nvPr/>
        </p:nvGrpSpPr>
        <p:grpSpPr>
          <a:xfrm>
            <a:off x="14317286" y="-3286934"/>
            <a:ext cx="6573868" cy="657386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EEA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037596" y="1596284"/>
            <a:ext cx="8212809" cy="172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8"/>
              </a:lnSpc>
              <a:spcBef>
                <a:spcPct val="0"/>
              </a:spcBef>
            </a:pPr>
            <a:r>
              <a:rPr lang="en-US" sz="4934" b="1" u="none" strike="noStrike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Identificación de riesgos y oportunidades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0623" y="5845951"/>
            <a:ext cx="4382956" cy="191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0"/>
              </a:lnSpc>
              <a:spcBef>
                <a:spcPct val="0"/>
              </a:spcBef>
            </a:pP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amet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consectetur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adipiscing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elit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Pellentesque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cursus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ut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nulla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elementum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gravida.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Vivamus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mauris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nunc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51846" y="5845951"/>
            <a:ext cx="4382956" cy="191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0"/>
              </a:lnSpc>
              <a:spcBef>
                <a:spcPct val="0"/>
              </a:spcBef>
            </a:pP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amet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consectetur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adipiscing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elit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Pellentesque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cursus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ut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nulla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elementum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gravida.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Vivamus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mollis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risus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mauris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3" u="none" strike="noStrike" spc="5" dirty="0" err="1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nunc</a:t>
            </a:r>
            <a:r>
              <a:rPr lang="en-US" sz="1873" u="none" strike="noStrike" spc="5" dirty="0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4421" y="5845951"/>
            <a:ext cx="4382956" cy="191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0"/>
              </a:lnSpc>
              <a:spcBef>
                <a:spcPct val="0"/>
              </a:spcBef>
            </a:pPr>
            <a:r>
              <a:rPr lang="en-US" sz="1873" u="none" strike="noStrike" spc="5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469686" y="-3134534"/>
            <a:ext cx="6573868" cy="657386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EEA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880289" y="8652195"/>
            <a:ext cx="6573868" cy="657386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EEA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2406095" y="8345552"/>
            <a:ext cx="6573868" cy="6573868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0" cap="sq">
              <a:solidFill>
                <a:srgbClr val="095D40"/>
              </a:solidFill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469686" y="-2253605"/>
            <a:ext cx="6573868" cy="6573868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0" cap="sq">
              <a:solidFill>
                <a:srgbClr val="095D40"/>
              </a:solidFill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pic>
        <p:nvPicPr>
          <p:cNvPr id="39" name="Imagen 3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193C577-9C08-891D-3CB8-C1B0E46F92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5" y="125891"/>
            <a:ext cx="2331651" cy="23316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80904" y="0"/>
            <a:ext cx="8603573" cy="10287000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t="-12843" b="-12843"/>
              </a:stretch>
            </a:blip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93270" y="3679105"/>
            <a:ext cx="5145718" cy="937996"/>
            <a:chOff x="0" y="0"/>
            <a:chExt cx="2621802" cy="4779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1802" cy="477920"/>
            </a:xfrm>
            <a:custGeom>
              <a:avLst/>
              <a:gdLst/>
              <a:ahLst/>
              <a:cxnLst/>
              <a:rect l="l" t="t" r="r" b="b"/>
              <a:pathLst>
                <a:path w="2621802" h="477920">
                  <a:moveTo>
                    <a:pt x="2418602" y="0"/>
                  </a:moveTo>
                  <a:lnTo>
                    <a:pt x="0" y="0"/>
                  </a:lnTo>
                  <a:lnTo>
                    <a:pt x="0" y="477920"/>
                  </a:lnTo>
                  <a:lnTo>
                    <a:pt x="2418602" y="477920"/>
                  </a:lnTo>
                  <a:lnTo>
                    <a:pt x="2621802" y="238960"/>
                  </a:lnTo>
                  <a:lnTo>
                    <a:pt x="2418602" y="0"/>
                  </a:lnTo>
                  <a:close/>
                </a:path>
              </a:pathLst>
            </a:custGeom>
            <a:solidFill>
              <a:srgbClr val="AEEA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507502" cy="4874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545670" y="3599959"/>
            <a:ext cx="5145718" cy="937996"/>
            <a:chOff x="0" y="0"/>
            <a:chExt cx="2621802" cy="4779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21802" cy="477920"/>
            </a:xfrm>
            <a:custGeom>
              <a:avLst/>
              <a:gdLst/>
              <a:ahLst/>
              <a:cxnLst/>
              <a:rect l="l" t="t" r="r" b="b"/>
              <a:pathLst>
                <a:path w="2621802" h="477920">
                  <a:moveTo>
                    <a:pt x="2418602" y="0"/>
                  </a:moveTo>
                  <a:lnTo>
                    <a:pt x="0" y="0"/>
                  </a:lnTo>
                  <a:lnTo>
                    <a:pt x="0" y="477920"/>
                  </a:lnTo>
                  <a:lnTo>
                    <a:pt x="2418602" y="477920"/>
                  </a:lnTo>
                  <a:lnTo>
                    <a:pt x="2621802" y="238960"/>
                  </a:lnTo>
                  <a:lnTo>
                    <a:pt x="2418602" y="0"/>
                  </a:lnTo>
                  <a:close/>
                </a:path>
              </a:pathLst>
            </a:custGeom>
            <a:solidFill>
              <a:srgbClr val="095D4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2507502" cy="4874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4571454">
            <a:off x="7375561" y="7033489"/>
            <a:ext cx="8088844" cy="487354"/>
            <a:chOff x="0" y="0"/>
            <a:chExt cx="14285852" cy="860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285852" cy="860725"/>
            </a:xfrm>
            <a:custGeom>
              <a:avLst/>
              <a:gdLst/>
              <a:ahLst/>
              <a:cxnLst/>
              <a:rect l="l" t="t" r="r" b="b"/>
              <a:pathLst>
                <a:path w="14285852" h="860725">
                  <a:moveTo>
                    <a:pt x="203200" y="0"/>
                  </a:moveTo>
                  <a:lnTo>
                    <a:pt x="14285852" y="0"/>
                  </a:lnTo>
                  <a:lnTo>
                    <a:pt x="14082652" y="860725"/>
                  </a:lnTo>
                  <a:lnTo>
                    <a:pt x="0" y="86072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4082652" cy="89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45373" y="1667765"/>
            <a:ext cx="8602680" cy="172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8"/>
              </a:lnSpc>
              <a:spcBef>
                <a:spcPct val="0"/>
              </a:spcBef>
            </a:pPr>
            <a:r>
              <a:rPr lang="en-US" sz="4934" b="1" u="none" strike="noStrike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Evaluación</a:t>
            </a:r>
            <a:r>
              <a:rPr lang="en-US" sz="4934" b="1" u="none" strike="noStrike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de la </a:t>
            </a:r>
            <a:r>
              <a:rPr lang="en-US" sz="4934" b="1" u="none" strike="noStrike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Rentabilidad</a:t>
            </a:r>
            <a:r>
              <a:rPr lang="en-US" sz="4934" b="1" u="none" strike="noStrike" dirty="0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y </a:t>
            </a:r>
            <a:r>
              <a:rPr lang="en-US" sz="4934" b="1" u="none" strike="noStrike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Liquidez</a:t>
            </a:r>
            <a:endParaRPr lang="en-US" sz="4934" b="1" u="none" strike="noStrike" dirty="0">
              <a:solidFill>
                <a:srgbClr val="095D40"/>
              </a:solidFill>
              <a:latin typeface="Montaser Arabic Bold"/>
              <a:ea typeface="Montaser Arabic Bold"/>
              <a:cs typeface="Montaser Arabic Bold"/>
              <a:sym typeface="Montaser Arabic Bold"/>
            </a:endParaRPr>
          </a:p>
        </p:txBody>
      </p:sp>
      <p:grpSp>
        <p:nvGrpSpPr>
          <p:cNvPr id="14" name="Group 14"/>
          <p:cNvGrpSpPr/>
          <p:nvPr/>
        </p:nvGrpSpPr>
        <p:grpSpPr>
          <a:xfrm rot="-4607105">
            <a:off x="10858725" y="282787"/>
            <a:ext cx="4368397" cy="300533"/>
            <a:chOff x="0" y="0"/>
            <a:chExt cx="12511083" cy="860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11083" cy="860725"/>
            </a:xfrm>
            <a:custGeom>
              <a:avLst/>
              <a:gdLst/>
              <a:ahLst/>
              <a:cxnLst/>
              <a:rect l="l" t="t" r="r" b="b"/>
              <a:pathLst>
                <a:path w="12511083" h="860725">
                  <a:moveTo>
                    <a:pt x="203200" y="0"/>
                  </a:moveTo>
                  <a:lnTo>
                    <a:pt x="12511083" y="0"/>
                  </a:lnTo>
                  <a:lnTo>
                    <a:pt x="12307883" y="860725"/>
                  </a:lnTo>
                  <a:lnTo>
                    <a:pt x="0" y="86072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EEA0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2307883" cy="89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10870539" y="3653159"/>
            <a:ext cx="1830372" cy="7343575"/>
          </a:xfrm>
          <a:prstGeom prst="line">
            <a:avLst/>
          </a:prstGeom>
          <a:ln w="85725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HN"/>
          </a:p>
        </p:txBody>
      </p:sp>
      <p:sp>
        <p:nvSpPr>
          <p:cNvPr id="18" name="TextBox 18"/>
          <p:cNvSpPr txBox="1"/>
          <p:nvPr/>
        </p:nvSpPr>
        <p:spPr>
          <a:xfrm>
            <a:off x="1651943" y="3833411"/>
            <a:ext cx="2690942" cy="41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5"/>
              </a:lnSpc>
            </a:pPr>
            <a:r>
              <a:rPr lang="en-US" sz="2489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Rentabilidad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20563" y="4702826"/>
            <a:ext cx="8347270" cy="11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3"/>
              </a:lnSpc>
              <a:spcBef>
                <a:spcPct val="0"/>
              </a:spcBef>
            </a:pPr>
            <a:r>
              <a:rPr lang="en-US" sz="1904" u="none" strike="noStrike" spc="5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393270" y="6196737"/>
            <a:ext cx="5145718" cy="937996"/>
            <a:chOff x="0" y="0"/>
            <a:chExt cx="2621802" cy="4779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21802" cy="477920"/>
            </a:xfrm>
            <a:custGeom>
              <a:avLst/>
              <a:gdLst/>
              <a:ahLst/>
              <a:cxnLst/>
              <a:rect l="l" t="t" r="r" b="b"/>
              <a:pathLst>
                <a:path w="2621802" h="477920">
                  <a:moveTo>
                    <a:pt x="2418602" y="0"/>
                  </a:moveTo>
                  <a:lnTo>
                    <a:pt x="0" y="0"/>
                  </a:lnTo>
                  <a:lnTo>
                    <a:pt x="0" y="477920"/>
                  </a:lnTo>
                  <a:lnTo>
                    <a:pt x="2418602" y="477920"/>
                  </a:lnTo>
                  <a:lnTo>
                    <a:pt x="2621802" y="238960"/>
                  </a:lnTo>
                  <a:lnTo>
                    <a:pt x="2418602" y="0"/>
                  </a:lnTo>
                  <a:close/>
                </a:path>
              </a:pathLst>
            </a:custGeom>
            <a:solidFill>
              <a:srgbClr val="AEEA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2507502" cy="4874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545670" y="6117591"/>
            <a:ext cx="5145718" cy="937996"/>
            <a:chOff x="0" y="0"/>
            <a:chExt cx="2621802" cy="4779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21802" cy="477920"/>
            </a:xfrm>
            <a:custGeom>
              <a:avLst/>
              <a:gdLst/>
              <a:ahLst/>
              <a:cxnLst/>
              <a:rect l="l" t="t" r="r" b="b"/>
              <a:pathLst>
                <a:path w="2621802" h="477920">
                  <a:moveTo>
                    <a:pt x="2418602" y="0"/>
                  </a:moveTo>
                  <a:lnTo>
                    <a:pt x="0" y="0"/>
                  </a:lnTo>
                  <a:lnTo>
                    <a:pt x="0" y="477920"/>
                  </a:lnTo>
                  <a:lnTo>
                    <a:pt x="2418602" y="477920"/>
                  </a:lnTo>
                  <a:lnTo>
                    <a:pt x="2621802" y="238960"/>
                  </a:lnTo>
                  <a:lnTo>
                    <a:pt x="2418602" y="0"/>
                  </a:lnTo>
                  <a:close/>
                </a:path>
              </a:pathLst>
            </a:custGeom>
            <a:solidFill>
              <a:srgbClr val="095D4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2507502" cy="4874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24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51943" y="6351043"/>
            <a:ext cx="2690942" cy="41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5"/>
              </a:lnSpc>
            </a:pPr>
            <a:r>
              <a:rPr lang="en-US" sz="2489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Liquidez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20563" y="7220458"/>
            <a:ext cx="6882195" cy="11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3"/>
              </a:lnSpc>
              <a:spcBef>
                <a:spcPct val="0"/>
              </a:spcBef>
            </a:pPr>
            <a:r>
              <a:rPr lang="en-US" sz="1904" u="none" strike="noStrike" spc="5">
                <a:solidFill>
                  <a:srgbClr val="3B3A3A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pic>
        <p:nvPicPr>
          <p:cNvPr id="28" name="Imagen 2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C4DB446-6825-3739-C01B-6C4A6A50C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7" y="-15443"/>
            <a:ext cx="2331651" cy="23316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095D40"/>
              </a:solidFill>
              <a:prstDash val="solid"/>
              <a:miter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23663" y="4470688"/>
            <a:ext cx="2676198" cy="3672106"/>
            <a:chOff x="0" y="0"/>
            <a:chExt cx="704842" cy="9671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4842" cy="967139"/>
            </a:xfrm>
            <a:custGeom>
              <a:avLst/>
              <a:gdLst/>
              <a:ahLst/>
              <a:cxnLst/>
              <a:rect l="l" t="t" r="r" b="b"/>
              <a:pathLst>
                <a:path w="704842" h="967139">
                  <a:moveTo>
                    <a:pt x="0" y="0"/>
                  </a:moveTo>
                  <a:lnTo>
                    <a:pt x="704842" y="0"/>
                  </a:lnTo>
                  <a:lnTo>
                    <a:pt x="704842" y="967139"/>
                  </a:lnTo>
                  <a:lnTo>
                    <a:pt x="0" y="967139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4842" cy="1005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323663" y="4604572"/>
            <a:ext cx="2676198" cy="2532377"/>
          </a:xfrm>
          <a:custGeom>
            <a:avLst/>
            <a:gdLst/>
            <a:ahLst/>
            <a:cxnLst/>
            <a:rect l="l" t="t" r="r" b="b"/>
            <a:pathLst>
              <a:path w="2676198" h="2532377">
                <a:moveTo>
                  <a:pt x="0" y="0"/>
                </a:moveTo>
                <a:lnTo>
                  <a:pt x="2676199" y="0"/>
                </a:lnTo>
                <a:lnTo>
                  <a:pt x="2676199" y="2532377"/>
                </a:lnTo>
                <a:lnTo>
                  <a:pt x="0" y="2532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482" t="-32462" r="-32860" b="-123456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9" name="Group 9"/>
          <p:cNvGrpSpPr/>
          <p:nvPr/>
        </p:nvGrpSpPr>
        <p:grpSpPr>
          <a:xfrm>
            <a:off x="2323663" y="8066593"/>
            <a:ext cx="2676198" cy="152400"/>
            <a:chOff x="0" y="0"/>
            <a:chExt cx="704842" cy="40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4842" cy="40138"/>
            </a:xfrm>
            <a:custGeom>
              <a:avLst/>
              <a:gdLst/>
              <a:ahLst/>
              <a:cxnLst/>
              <a:rect l="l" t="t" r="r" b="b"/>
              <a:pathLst>
                <a:path w="704842" h="40138">
                  <a:moveTo>
                    <a:pt x="0" y="0"/>
                  </a:moveTo>
                  <a:lnTo>
                    <a:pt x="704842" y="0"/>
                  </a:lnTo>
                  <a:lnTo>
                    <a:pt x="704842" y="40138"/>
                  </a:lnTo>
                  <a:lnTo>
                    <a:pt x="0" y="40138"/>
                  </a:lnTo>
                  <a:close/>
                </a:path>
              </a:pathLst>
            </a:custGeom>
            <a:solidFill>
              <a:srgbClr val="B0F54A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04842" cy="78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92766" y="4470688"/>
            <a:ext cx="2676198" cy="3672106"/>
            <a:chOff x="0" y="0"/>
            <a:chExt cx="704842" cy="9671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4842" cy="967139"/>
            </a:xfrm>
            <a:custGeom>
              <a:avLst/>
              <a:gdLst/>
              <a:ahLst/>
              <a:cxnLst/>
              <a:rect l="l" t="t" r="r" b="b"/>
              <a:pathLst>
                <a:path w="704842" h="967139">
                  <a:moveTo>
                    <a:pt x="0" y="0"/>
                  </a:moveTo>
                  <a:lnTo>
                    <a:pt x="704842" y="0"/>
                  </a:lnTo>
                  <a:lnTo>
                    <a:pt x="704842" y="967139"/>
                  </a:lnTo>
                  <a:lnTo>
                    <a:pt x="0" y="967139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04842" cy="1005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292766" y="4604572"/>
            <a:ext cx="2676198" cy="2532377"/>
          </a:xfrm>
          <a:custGeom>
            <a:avLst/>
            <a:gdLst/>
            <a:ahLst/>
            <a:cxnLst/>
            <a:rect l="l" t="t" r="r" b="b"/>
            <a:pathLst>
              <a:path w="2676198" h="2532377">
                <a:moveTo>
                  <a:pt x="0" y="0"/>
                </a:moveTo>
                <a:lnTo>
                  <a:pt x="2676199" y="0"/>
                </a:lnTo>
                <a:lnTo>
                  <a:pt x="2676199" y="2532377"/>
                </a:lnTo>
                <a:lnTo>
                  <a:pt x="0" y="2532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8" b="-48229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16" name="Group 16"/>
          <p:cNvGrpSpPr/>
          <p:nvPr/>
        </p:nvGrpSpPr>
        <p:grpSpPr>
          <a:xfrm>
            <a:off x="5292766" y="8066593"/>
            <a:ext cx="2676198" cy="152400"/>
            <a:chOff x="0" y="0"/>
            <a:chExt cx="704842" cy="401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04842" cy="40138"/>
            </a:xfrm>
            <a:custGeom>
              <a:avLst/>
              <a:gdLst/>
              <a:ahLst/>
              <a:cxnLst/>
              <a:rect l="l" t="t" r="r" b="b"/>
              <a:pathLst>
                <a:path w="704842" h="40138">
                  <a:moveTo>
                    <a:pt x="0" y="0"/>
                  </a:moveTo>
                  <a:lnTo>
                    <a:pt x="704842" y="0"/>
                  </a:lnTo>
                  <a:lnTo>
                    <a:pt x="704842" y="40138"/>
                  </a:lnTo>
                  <a:lnTo>
                    <a:pt x="0" y="40138"/>
                  </a:lnTo>
                  <a:close/>
                </a:path>
              </a:pathLst>
            </a:custGeom>
            <a:solidFill>
              <a:srgbClr val="B0F54A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04842" cy="78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4240" y="4470688"/>
            <a:ext cx="2676198" cy="3672106"/>
            <a:chOff x="0" y="0"/>
            <a:chExt cx="704842" cy="9671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04842" cy="967139"/>
            </a:xfrm>
            <a:custGeom>
              <a:avLst/>
              <a:gdLst/>
              <a:ahLst/>
              <a:cxnLst/>
              <a:rect l="l" t="t" r="r" b="b"/>
              <a:pathLst>
                <a:path w="704842" h="967139">
                  <a:moveTo>
                    <a:pt x="0" y="0"/>
                  </a:moveTo>
                  <a:lnTo>
                    <a:pt x="704842" y="0"/>
                  </a:lnTo>
                  <a:lnTo>
                    <a:pt x="704842" y="967139"/>
                  </a:lnTo>
                  <a:lnTo>
                    <a:pt x="0" y="967139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04842" cy="1005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264240" y="4604572"/>
            <a:ext cx="2676198" cy="2532377"/>
          </a:xfrm>
          <a:custGeom>
            <a:avLst/>
            <a:gdLst/>
            <a:ahLst/>
            <a:cxnLst/>
            <a:rect l="l" t="t" r="r" b="b"/>
            <a:pathLst>
              <a:path w="2676198" h="2532377">
                <a:moveTo>
                  <a:pt x="0" y="0"/>
                </a:moveTo>
                <a:lnTo>
                  <a:pt x="2676198" y="0"/>
                </a:lnTo>
                <a:lnTo>
                  <a:pt x="2676198" y="2532377"/>
                </a:lnTo>
                <a:lnTo>
                  <a:pt x="0" y="253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296" t="-24099" r="-19668" b="-112037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23" name="Group 23"/>
          <p:cNvGrpSpPr/>
          <p:nvPr/>
        </p:nvGrpSpPr>
        <p:grpSpPr>
          <a:xfrm>
            <a:off x="8264240" y="8066593"/>
            <a:ext cx="2676198" cy="152400"/>
            <a:chOff x="0" y="0"/>
            <a:chExt cx="704842" cy="401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04842" cy="40138"/>
            </a:xfrm>
            <a:custGeom>
              <a:avLst/>
              <a:gdLst/>
              <a:ahLst/>
              <a:cxnLst/>
              <a:rect l="l" t="t" r="r" b="b"/>
              <a:pathLst>
                <a:path w="704842" h="40138">
                  <a:moveTo>
                    <a:pt x="0" y="0"/>
                  </a:moveTo>
                  <a:lnTo>
                    <a:pt x="704842" y="0"/>
                  </a:lnTo>
                  <a:lnTo>
                    <a:pt x="704842" y="40138"/>
                  </a:lnTo>
                  <a:lnTo>
                    <a:pt x="0" y="40138"/>
                  </a:lnTo>
                  <a:close/>
                </a:path>
              </a:pathLst>
            </a:custGeom>
            <a:solidFill>
              <a:srgbClr val="B0F54A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04842" cy="78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233342" y="4470688"/>
            <a:ext cx="2676198" cy="3672106"/>
            <a:chOff x="0" y="0"/>
            <a:chExt cx="704842" cy="96713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04842" cy="967139"/>
            </a:xfrm>
            <a:custGeom>
              <a:avLst/>
              <a:gdLst/>
              <a:ahLst/>
              <a:cxnLst/>
              <a:rect l="l" t="t" r="r" b="b"/>
              <a:pathLst>
                <a:path w="704842" h="967139">
                  <a:moveTo>
                    <a:pt x="0" y="0"/>
                  </a:moveTo>
                  <a:lnTo>
                    <a:pt x="704842" y="0"/>
                  </a:lnTo>
                  <a:lnTo>
                    <a:pt x="704842" y="967139"/>
                  </a:lnTo>
                  <a:lnTo>
                    <a:pt x="0" y="967139"/>
                  </a:lnTo>
                  <a:close/>
                </a:path>
              </a:pathLst>
            </a:custGeom>
            <a:solidFill>
              <a:srgbClr val="095D40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704842" cy="1005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1233342" y="4604572"/>
            <a:ext cx="2676198" cy="2532377"/>
          </a:xfrm>
          <a:custGeom>
            <a:avLst/>
            <a:gdLst/>
            <a:ahLst/>
            <a:cxnLst/>
            <a:rect l="l" t="t" r="r" b="b"/>
            <a:pathLst>
              <a:path w="2676198" h="2532377">
                <a:moveTo>
                  <a:pt x="0" y="0"/>
                </a:moveTo>
                <a:lnTo>
                  <a:pt x="2676199" y="0"/>
                </a:lnTo>
                <a:lnTo>
                  <a:pt x="2676199" y="2532377"/>
                </a:lnTo>
                <a:lnTo>
                  <a:pt x="0" y="2532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8618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0" name="Group 30"/>
          <p:cNvGrpSpPr/>
          <p:nvPr/>
        </p:nvGrpSpPr>
        <p:grpSpPr>
          <a:xfrm>
            <a:off x="11233342" y="8066593"/>
            <a:ext cx="2676198" cy="152400"/>
            <a:chOff x="0" y="0"/>
            <a:chExt cx="704842" cy="4013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04842" cy="40138"/>
            </a:xfrm>
            <a:custGeom>
              <a:avLst/>
              <a:gdLst/>
              <a:ahLst/>
              <a:cxnLst/>
              <a:rect l="l" t="t" r="r" b="b"/>
              <a:pathLst>
                <a:path w="704842" h="40138">
                  <a:moveTo>
                    <a:pt x="0" y="0"/>
                  </a:moveTo>
                  <a:lnTo>
                    <a:pt x="704842" y="0"/>
                  </a:lnTo>
                  <a:lnTo>
                    <a:pt x="704842" y="40138"/>
                  </a:lnTo>
                  <a:lnTo>
                    <a:pt x="0" y="40138"/>
                  </a:lnTo>
                  <a:close/>
                </a:path>
              </a:pathLst>
            </a:custGeom>
            <a:solidFill>
              <a:srgbClr val="B0F54A"/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704842" cy="78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323663" y="1743054"/>
            <a:ext cx="5428909" cy="84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8"/>
              </a:lnSpc>
              <a:spcBef>
                <a:spcPct val="0"/>
              </a:spcBef>
            </a:pPr>
            <a:r>
              <a:rPr lang="en-US" sz="4934" b="1" dirty="0" err="1">
                <a:solidFill>
                  <a:srgbClr val="095D4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Especies</a:t>
            </a:r>
            <a:endParaRPr lang="en-US" sz="4934" b="1" dirty="0">
              <a:solidFill>
                <a:srgbClr val="095D40"/>
              </a:solidFill>
              <a:latin typeface="Montaser Arabic Bold"/>
              <a:ea typeface="Montaser Arabic Bold"/>
              <a:cs typeface="Montaser Arabic Bold"/>
              <a:sym typeface="Montaser Arabic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323663" y="2657350"/>
            <a:ext cx="9555958" cy="135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01"/>
              </a:lnSpc>
              <a:spcBef>
                <a:spcPct val="0"/>
              </a:spcBef>
            </a:pPr>
            <a:r>
              <a:rPr lang="en-US" sz="2243" u="none" strike="noStrike" spc="6">
                <a:solidFill>
                  <a:srgbClr val="3B3A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Lorem ipsum dolor sit amet, consectetur risus  mollis adipiscing elit. Pellentesque cursus risus ut nulla elementum gravida. Vivamus mollis risus mauris nunc.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55808" y="7255458"/>
            <a:ext cx="2289262" cy="3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2082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David Ruiz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5808" y="7628869"/>
            <a:ext cx="2289262" cy="28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  <a:spcBef>
                <a:spcPct val="0"/>
              </a:spcBef>
            </a:pPr>
            <a:r>
              <a:rPr lang="en-US" sz="1682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Gerente Financiero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424911" y="7255458"/>
            <a:ext cx="2289262" cy="3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2082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Carlos Méndez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424911" y="7628869"/>
            <a:ext cx="2289262" cy="28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  <a:spcBef>
                <a:spcPct val="0"/>
              </a:spcBef>
            </a:pPr>
            <a:r>
              <a:rPr lang="en-US" sz="1682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Asesor Legal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396385" y="7255458"/>
            <a:ext cx="2289262" cy="3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2082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Bruno Lago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396385" y="7628869"/>
            <a:ext cx="2289262" cy="28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  <a:spcBef>
                <a:spcPct val="0"/>
              </a:spcBef>
            </a:pPr>
            <a:r>
              <a:rPr lang="en-US" sz="1682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Asistente Financiero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365487" y="7255458"/>
            <a:ext cx="2289262" cy="3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2082" b="1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Pedro Romero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365487" y="7628869"/>
            <a:ext cx="2289262" cy="28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  <a:spcBef>
                <a:spcPct val="0"/>
              </a:spcBef>
            </a:pPr>
            <a:r>
              <a:rPr lang="en-US" sz="1682">
                <a:solidFill>
                  <a:srgbClr val="F4F4F4"/>
                </a:solidFill>
                <a:latin typeface="Montserrat"/>
                <a:ea typeface="Montserrat"/>
                <a:cs typeface="Montserrat"/>
                <a:sym typeface="Montserrat"/>
              </a:rPr>
              <a:t>Gerente Contable</a:t>
            </a:r>
          </a:p>
        </p:txBody>
      </p:sp>
      <p:pic>
        <p:nvPicPr>
          <p:cNvPr id="43" name="Imagen 4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2C6CDDE-C6B0-2C77-2C5D-3DC51FF5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257059"/>
            <a:ext cx="2331651" cy="23316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554</Words>
  <Application>Microsoft Office PowerPoint</Application>
  <PresentationFormat>Personalizado</PresentationFormat>
  <Paragraphs>55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Montaser Arabic</vt:lpstr>
      <vt:lpstr>Calibri</vt:lpstr>
      <vt:lpstr>Montaser Arabic Bold</vt:lpstr>
      <vt:lpstr>Poppins</vt:lpstr>
      <vt:lpstr>Montserrat</vt:lpstr>
      <vt:lpstr>Montserrat Bold</vt:lpstr>
      <vt:lpstr>Arial</vt:lpstr>
      <vt:lpstr>Office Theme</vt:lpstr>
      <vt:lpstr>Presentación de PowerPoint</vt:lpstr>
      <vt:lpstr>Presentación de PowerPoint</vt:lpstr>
      <vt:lpstr>Presentación de PowerPoint</vt:lpstr>
      <vt:lpstr> Tabla de Contenido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informe financiero profesional corporativo </dc:title>
  <cp:lastModifiedBy>Estefany Bonilla</cp:lastModifiedBy>
  <cp:revision>2</cp:revision>
  <dcterms:created xsi:type="dcterms:W3CDTF">2006-08-16T00:00:00Z</dcterms:created>
  <dcterms:modified xsi:type="dcterms:W3CDTF">2024-10-17T22:46:32Z</dcterms:modified>
  <dc:identifier>DAGRJErhTl0</dc:identifier>
</cp:coreProperties>
</file>